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369" r:id="rId3"/>
    <p:sldId id="278" r:id="rId4"/>
    <p:sldId id="358" r:id="rId5"/>
    <p:sldId id="359" r:id="rId6"/>
    <p:sldId id="360" r:id="rId7"/>
    <p:sldId id="264" r:id="rId8"/>
    <p:sldId id="349" r:id="rId9"/>
    <p:sldId id="324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39" r:id="rId19"/>
    <p:sldId id="317" r:id="rId20"/>
    <p:sldId id="318" r:id="rId21"/>
    <p:sldId id="344" r:id="rId22"/>
    <p:sldId id="332" r:id="rId23"/>
    <p:sldId id="336" r:id="rId24"/>
    <p:sldId id="335" r:id="rId25"/>
    <p:sldId id="334" r:id="rId26"/>
    <p:sldId id="352" r:id="rId27"/>
    <p:sldId id="353" r:id="rId28"/>
    <p:sldId id="354" r:id="rId29"/>
    <p:sldId id="355" r:id="rId30"/>
    <p:sldId id="356" r:id="rId31"/>
    <p:sldId id="261" r:id="rId32"/>
    <p:sldId id="262" r:id="rId33"/>
    <p:sldId id="287" r:id="rId34"/>
    <p:sldId id="351" r:id="rId35"/>
    <p:sldId id="350" r:id="rId36"/>
    <p:sldId id="37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8C7B-EE8F-4110-9267-D6A59E82AE9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CE08AB-74CF-4A42-9C07-95F85A91D79A}">
      <dgm:prSet/>
      <dgm:spPr/>
      <dgm:t>
        <a:bodyPr/>
        <a:lstStyle/>
        <a:p>
          <a:pPr rtl="0"/>
          <a:r>
            <a:rPr lang="en-GB" b="1" dirty="0"/>
            <a:t>Product Description</a:t>
          </a:r>
          <a:r>
            <a:rPr lang="en-GB" dirty="0"/>
            <a:t>: Direct solar</a:t>
          </a:r>
          <a:r>
            <a:rPr lang="en-GB" dirty="0">
              <a:latin typeface="Corbel" panose="020B0503020204020204"/>
            </a:rPr>
            <a:t> dryer</a:t>
          </a:r>
          <a:r>
            <a:rPr lang="en-GB" dirty="0"/>
            <a:t> for domestic application</a:t>
          </a:r>
          <a:endParaRPr lang="en-US" dirty="0"/>
        </a:p>
      </dgm:t>
    </dgm:pt>
    <dgm:pt modelId="{E8DF8D0A-A6D9-4962-A16A-FF9160EDDA2E}" type="parTrans" cxnId="{BE048348-0D3F-411C-BEED-DEF7FDAD9664}">
      <dgm:prSet/>
      <dgm:spPr/>
      <dgm:t>
        <a:bodyPr/>
        <a:lstStyle/>
        <a:p>
          <a:endParaRPr lang="en-US"/>
        </a:p>
      </dgm:t>
    </dgm:pt>
    <dgm:pt modelId="{5862D52A-804D-4174-BCB0-1F941F664C93}" type="sibTrans" cxnId="{BE048348-0D3F-411C-BEED-DEF7FDAD9664}">
      <dgm:prSet/>
      <dgm:spPr/>
      <dgm:t>
        <a:bodyPr/>
        <a:lstStyle/>
        <a:p>
          <a:endParaRPr lang="en-US"/>
        </a:p>
      </dgm:t>
    </dgm:pt>
    <dgm:pt modelId="{1E50B6FC-35AB-434E-BF0B-3CB862839A3A}">
      <dgm:prSet/>
      <dgm:spPr/>
      <dgm:t>
        <a:bodyPr/>
        <a:lstStyle/>
        <a:p>
          <a:r>
            <a:rPr lang="en-GB" b="1" dirty="0"/>
            <a:t>Benefit Propositions</a:t>
          </a:r>
          <a:r>
            <a:rPr lang="en-GB" dirty="0"/>
            <a:t>:</a:t>
          </a:r>
          <a:endParaRPr lang="en-US" dirty="0"/>
        </a:p>
      </dgm:t>
    </dgm:pt>
    <dgm:pt modelId="{F3D16B6A-C252-4635-8EE0-260E7E016617}" type="parTrans" cxnId="{1BF2C5BA-7519-4272-832E-3BFEB10BBE59}">
      <dgm:prSet/>
      <dgm:spPr/>
      <dgm:t>
        <a:bodyPr/>
        <a:lstStyle/>
        <a:p>
          <a:endParaRPr lang="en-US"/>
        </a:p>
      </dgm:t>
    </dgm:pt>
    <dgm:pt modelId="{5D770078-FA2D-400E-836D-CD67236A333F}" type="sibTrans" cxnId="{1BF2C5BA-7519-4272-832E-3BFEB10BBE59}">
      <dgm:prSet/>
      <dgm:spPr/>
      <dgm:t>
        <a:bodyPr/>
        <a:lstStyle/>
        <a:p>
          <a:endParaRPr lang="en-US"/>
        </a:p>
      </dgm:t>
    </dgm:pt>
    <dgm:pt modelId="{E889055C-41B6-4F44-8D30-8738E213AABB}">
      <dgm:prSet/>
      <dgm:spPr/>
      <dgm:t>
        <a:bodyPr/>
        <a:lstStyle/>
        <a:p>
          <a:r>
            <a:rPr lang="en-GB"/>
            <a:t>Higher drying efficiency than open air drying</a:t>
          </a:r>
          <a:endParaRPr lang="en-US"/>
        </a:p>
      </dgm:t>
    </dgm:pt>
    <dgm:pt modelId="{BE0DA172-5CD3-47EF-8CFF-77156F698945}" type="parTrans" cxnId="{5FDA8E9C-28CE-45CC-B0AA-11DC7CEB0645}">
      <dgm:prSet/>
      <dgm:spPr/>
      <dgm:t>
        <a:bodyPr/>
        <a:lstStyle/>
        <a:p>
          <a:endParaRPr lang="en-US"/>
        </a:p>
      </dgm:t>
    </dgm:pt>
    <dgm:pt modelId="{057B2BAA-3011-4B24-A139-941BC7359CF2}" type="sibTrans" cxnId="{5FDA8E9C-28CE-45CC-B0AA-11DC7CEB0645}">
      <dgm:prSet/>
      <dgm:spPr/>
      <dgm:t>
        <a:bodyPr/>
        <a:lstStyle/>
        <a:p>
          <a:endParaRPr lang="en-US"/>
        </a:p>
      </dgm:t>
    </dgm:pt>
    <dgm:pt modelId="{A011E1C4-C91B-4457-9B93-5931D8308857}">
      <dgm:prSet/>
      <dgm:spPr/>
      <dgm:t>
        <a:bodyPr/>
        <a:lstStyle/>
        <a:p>
          <a:r>
            <a:rPr lang="en-GB"/>
            <a:t>Low maintenance</a:t>
          </a:r>
          <a:endParaRPr lang="en-US"/>
        </a:p>
      </dgm:t>
    </dgm:pt>
    <dgm:pt modelId="{6857201C-9221-46AD-A45B-B0DE7E4D16B4}" type="parTrans" cxnId="{2690038E-D315-4F64-9293-B9CC0F3A18C2}">
      <dgm:prSet/>
      <dgm:spPr/>
      <dgm:t>
        <a:bodyPr/>
        <a:lstStyle/>
        <a:p>
          <a:endParaRPr lang="en-US"/>
        </a:p>
      </dgm:t>
    </dgm:pt>
    <dgm:pt modelId="{4D38417A-2FEB-427E-8865-E270541E7CCF}" type="sibTrans" cxnId="{2690038E-D315-4F64-9293-B9CC0F3A18C2}">
      <dgm:prSet/>
      <dgm:spPr/>
      <dgm:t>
        <a:bodyPr/>
        <a:lstStyle/>
        <a:p>
          <a:endParaRPr lang="en-US"/>
        </a:p>
      </dgm:t>
    </dgm:pt>
    <dgm:pt modelId="{5454F6B3-E9B5-4E03-923E-A7B49309FF08}">
      <dgm:prSet/>
      <dgm:spPr/>
      <dgm:t>
        <a:bodyPr/>
        <a:lstStyle/>
        <a:p>
          <a:r>
            <a:rPr lang="en-GB"/>
            <a:t>Better output quality than open air drying</a:t>
          </a:r>
          <a:endParaRPr lang="en-US"/>
        </a:p>
      </dgm:t>
    </dgm:pt>
    <dgm:pt modelId="{EA1A240A-0133-4884-A67F-9A0099225946}" type="parTrans" cxnId="{3FEB09ED-DAC5-41FA-BD7D-DDE38D6181F5}">
      <dgm:prSet/>
      <dgm:spPr/>
      <dgm:t>
        <a:bodyPr/>
        <a:lstStyle/>
        <a:p>
          <a:endParaRPr lang="en-US"/>
        </a:p>
      </dgm:t>
    </dgm:pt>
    <dgm:pt modelId="{9F19F799-277D-48C8-B653-91593AA903A7}" type="sibTrans" cxnId="{3FEB09ED-DAC5-41FA-BD7D-DDE38D6181F5}">
      <dgm:prSet/>
      <dgm:spPr/>
      <dgm:t>
        <a:bodyPr/>
        <a:lstStyle/>
        <a:p>
          <a:endParaRPr lang="en-US"/>
        </a:p>
      </dgm:t>
    </dgm:pt>
    <dgm:pt modelId="{411DDC80-E790-4D5F-B4FA-FE89BC2360EA}">
      <dgm:prSet/>
      <dgm:spPr/>
      <dgm:t>
        <a:bodyPr/>
        <a:lstStyle/>
        <a:p>
          <a:r>
            <a:rPr lang="en-GB" b="1"/>
            <a:t>Key Business Goals:</a:t>
          </a:r>
          <a:endParaRPr lang="en-US"/>
        </a:p>
      </dgm:t>
    </dgm:pt>
    <dgm:pt modelId="{4EEABC89-DC27-4F8B-9656-A01C23D51C79}" type="parTrans" cxnId="{62755C3E-726B-41F3-8ADF-6B70E7EF41B9}">
      <dgm:prSet/>
      <dgm:spPr/>
      <dgm:t>
        <a:bodyPr/>
        <a:lstStyle/>
        <a:p>
          <a:endParaRPr lang="en-US"/>
        </a:p>
      </dgm:t>
    </dgm:pt>
    <dgm:pt modelId="{EA728359-DF9B-4445-90CA-E80D2FEB20EA}" type="sibTrans" cxnId="{62755C3E-726B-41F3-8ADF-6B70E7EF41B9}">
      <dgm:prSet/>
      <dgm:spPr/>
      <dgm:t>
        <a:bodyPr/>
        <a:lstStyle/>
        <a:p>
          <a:endParaRPr lang="en-US"/>
        </a:p>
      </dgm:t>
    </dgm:pt>
    <dgm:pt modelId="{CC287D05-5419-48D6-948F-9A097D057776}">
      <dgm:prSet/>
      <dgm:spPr/>
      <dgm:t>
        <a:bodyPr/>
        <a:lstStyle/>
        <a:p>
          <a:r>
            <a:rPr lang="en-GB"/>
            <a:t>Launch in September 2022</a:t>
          </a:r>
          <a:endParaRPr lang="en-US"/>
        </a:p>
      </dgm:t>
    </dgm:pt>
    <dgm:pt modelId="{60356037-8641-4646-B117-AC78C5F75EF1}" type="parTrans" cxnId="{E449C38A-D3DE-46C8-8F4F-B1E15C566FDF}">
      <dgm:prSet/>
      <dgm:spPr/>
      <dgm:t>
        <a:bodyPr/>
        <a:lstStyle/>
        <a:p>
          <a:endParaRPr lang="en-US"/>
        </a:p>
      </dgm:t>
    </dgm:pt>
    <dgm:pt modelId="{98DE44BB-271B-41A0-BA0C-9C65345ECB38}" type="sibTrans" cxnId="{E449C38A-D3DE-46C8-8F4F-B1E15C566FDF}">
      <dgm:prSet/>
      <dgm:spPr/>
      <dgm:t>
        <a:bodyPr/>
        <a:lstStyle/>
        <a:p>
          <a:endParaRPr lang="en-US"/>
        </a:p>
      </dgm:t>
    </dgm:pt>
    <dgm:pt modelId="{D7C83E56-D590-4652-9D70-0CDC15781378}">
      <dgm:prSet/>
      <dgm:spPr/>
      <dgm:t>
        <a:bodyPr/>
        <a:lstStyle/>
        <a:p>
          <a:r>
            <a:rPr lang="en-GB" dirty="0"/>
            <a:t>Cost focus competitive strategy allowing reaching of  target sale volume and margins.</a:t>
          </a:r>
          <a:endParaRPr lang="en-US" dirty="0"/>
        </a:p>
      </dgm:t>
    </dgm:pt>
    <dgm:pt modelId="{41372026-807B-48F1-AE9B-9B9FA1598446}" type="parTrans" cxnId="{681EA9F4-2F26-4925-AF0B-FABB0BDBB0C2}">
      <dgm:prSet/>
      <dgm:spPr/>
      <dgm:t>
        <a:bodyPr/>
        <a:lstStyle/>
        <a:p>
          <a:endParaRPr lang="en-US"/>
        </a:p>
      </dgm:t>
    </dgm:pt>
    <dgm:pt modelId="{8A1B0869-A6FC-4327-B077-4ECB46008B0C}" type="sibTrans" cxnId="{681EA9F4-2F26-4925-AF0B-FABB0BDBB0C2}">
      <dgm:prSet/>
      <dgm:spPr/>
      <dgm:t>
        <a:bodyPr/>
        <a:lstStyle/>
        <a:p>
          <a:endParaRPr lang="en-US"/>
        </a:p>
      </dgm:t>
    </dgm:pt>
    <dgm:pt modelId="{0D110D8A-E58A-475E-A798-8CDD435584FA}">
      <dgm:prSet/>
      <dgm:spPr/>
      <dgm:t>
        <a:bodyPr/>
        <a:lstStyle/>
        <a:p>
          <a:r>
            <a:rPr lang="en-GB" dirty="0"/>
            <a:t>Consistent 5-star customer reviews</a:t>
          </a:r>
          <a:endParaRPr lang="en-US" dirty="0"/>
        </a:p>
      </dgm:t>
    </dgm:pt>
    <dgm:pt modelId="{5AFB6E83-9AC4-4160-A6C3-342142C7B891}" type="parTrans" cxnId="{CC4C0426-681F-47E3-861E-8A5E7479C329}">
      <dgm:prSet/>
      <dgm:spPr/>
      <dgm:t>
        <a:bodyPr/>
        <a:lstStyle/>
        <a:p>
          <a:endParaRPr lang="en-US"/>
        </a:p>
      </dgm:t>
    </dgm:pt>
    <dgm:pt modelId="{27A78155-EB19-49A9-AF52-6898896FA7F6}" type="sibTrans" cxnId="{CC4C0426-681F-47E3-861E-8A5E7479C329}">
      <dgm:prSet/>
      <dgm:spPr/>
      <dgm:t>
        <a:bodyPr/>
        <a:lstStyle/>
        <a:p>
          <a:endParaRPr lang="en-US"/>
        </a:p>
      </dgm:t>
    </dgm:pt>
    <dgm:pt modelId="{F7E46022-57D3-4BCB-9E4F-0AD49293173E}">
      <dgm:prSet/>
      <dgm:spPr/>
      <dgm:t>
        <a:bodyPr/>
        <a:lstStyle/>
        <a:p>
          <a:r>
            <a:rPr lang="en-GB"/>
            <a:t>Grow direct solar dryer for domestic application marker share and penetrate into the industrial application segment.</a:t>
          </a:r>
          <a:endParaRPr lang="en-US"/>
        </a:p>
      </dgm:t>
    </dgm:pt>
    <dgm:pt modelId="{1E6F6137-3325-4261-ACB2-ACEB2C053258}" type="parTrans" cxnId="{151E10DE-9BE3-4CB5-AACD-E6FAD2E4269F}">
      <dgm:prSet/>
      <dgm:spPr/>
      <dgm:t>
        <a:bodyPr/>
        <a:lstStyle/>
        <a:p>
          <a:endParaRPr lang="en-US"/>
        </a:p>
      </dgm:t>
    </dgm:pt>
    <dgm:pt modelId="{74021604-2DC0-4F7C-AEDB-525C2BAC9146}" type="sibTrans" cxnId="{151E10DE-9BE3-4CB5-AACD-E6FAD2E4269F}">
      <dgm:prSet/>
      <dgm:spPr/>
      <dgm:t>
        <a:bodyPr/>
        <a:lstStyle/>
        <a:p>
          <a:endParaRPr lang="en-US"/>
        </a:p>
      </dgm:t>
    </dgm:pt>
    <dgm:pt modelId="{BF6653EF-99C2-4C81-8868-98544A167F89}">
      <dgm:prSet/>
      <dgm:spPr/>
      <dgm:t>
        <a:bodyPr/>
        <a:lstStyle/>
        <a:p>
          <a:r>
            <a:rPr lang="en-GB" b="1"/>
            <a:t>Primary Market:</a:t>
          </a:r>
          <a:endParaRPr lang="en-US"/>
        </a:p>
      </dgm:t>
    </dgm:pt>
    <dgm:pt modelId="{FD7EEF15-3112-42D5-99ED-16C411820CAF}" type="parTrans" cxnId="{D216ADDA-1EA3-4930-AA16-5F2B044475E8}">
      <dgm:prSet/>
      <dgm:spPr/>
      <dgm:t>
        <a:bodyPr/>
        <a:lstStyle/>
        <a:p>
          <a:endParaRPr lang="en-US"/>
        </a:p>
      </dgm:t>
    </dgm:pt>
    <dgm:pt modelId="{5D992F31-6127-445A-9805-CBBB769CF3CD}" type="sibTrans" cxnId="{D216ADDA-1EA3-4930-AA16-5F2B044475E8}">
      <dgm:prSet/>
      <dgm:spPr/>
      <dgm:t>
        <a:bodyPr/>
        <a:lstStyle/>
        <a:p>
          <a:endParaRPr lang="en-US"/>
        </a:p>
      </dgm:t>
    </dgm:pt>
    <dgm:pt modelId="{B1FDE7E1-C0B0-47F4-91E0-73E2BA802949}">
      <dgm:prSet/>
      <dgm:spPr/>
      <dgm:t>
        <a:bodyPr/>
        <a:lstStyle/>
        <a:p>
          <a:r>
            <a:rPr lang="en-GB" dirty="0"/>
            <a:t>Households in regions that experience high amount of yearly sunlight.</a:t>
          </a:r>
          <a:endParaRPr lang="en-US" dirty="0"/>
        </a:p>
      </dgm:t>
    </dgm:pt>
    <dgm:pt modelId="{E18C9F75-4772-48BA-94A0-756BB416DCB9}" type="parTrans" cxnId="{C5196094-73BB-4577-B769-03C33A495A80}">
      <dgm:prSet/>
      <dgm:spPr/>
      <dgm:t>
        <a:bodyPr/>
        <a:lstStyle/>
        <a:p>
          <a:endParaRPr lang="en-US"/>
        </a:p>
      </dgm:t>
    </dgm:pt>
    <dgm:pt modelId="{4C4D014B-85B6-48F6-B51F-EEDFCFAB4328}" type="sibTrans" cxnId="{C5196094-73BB-4577-B769-03C33A495A80}">
      <dgm:prSet/>
      <dgm:spPr/>
      <dgm:t>
        <a:bodyPr/>
        <a:lstStyle/>
        <a:p>
          <a:endParaRPr lang="en-US"/>
        </a:p>
      </dgm:t>
    </dgm:pt>
    <dgm:pt modelId="{28EF11CD-DFF6-4989-804C-508D822D19E4}">
      <dgm:prSet/>
      <dgm:spPr/>
      <dgm:t>
        <a:bodyPr/>
        <a:lstStyle/>
        <a:p>
          <a:r>
            <a:rPr lang="en-GB" b="1"/>
            <a:t>Assumptions and Constraints:</a:t>
          </a:r>
          <a:endParaRPr lang="en-US"/>
        </a:p>
      </dgm:t>
    </dgm:pt>
    <dgm:pt modelId="{81A48F32-DD19-40A7-B4BF-8293F2474FBF}" type="parTrans" cxnId="{D0F24343-C2CD-435A-8011-8D5A891C04E2}">
      <dgm:prSet/>
      <dgm:spPr/>
      <dgm:t>
        <a:bodyPr/>
        <a:lstStyle/>
        <a:p>
          <a:endParaRPr lang="en-US"/>
        </a:p>
      </dgm:t>
    </dgm:pt>
    <dgm:pt modelId="{1995DFCA-F73F-4F51-99D8-1A64B876FEA4}" type="sibTrans" cxnId="{D0F24343-C2CD-435A-8011-8D5A891C04E2}">
      <dgm:prSet/>
      <dgm:spPr/>
      <dgm:t>
        <a:bodyPr/>
        <a:lstStyle/>
        <a:p>
          <a:endParaRPr lang="en-US"/>
        </a:p>
      </dgm:t>
    </dgm:pt>
    <dgm:pt modelId="{08FE5EAC-328A-4383-BE38-928EFDAE8B2D}">
      <dgm:prSet/>
      <dgm:spPr/>
      <dgm:t>
        <a:bodyPr/>
        <a:lstStyle/>
        <a:p>
          <a:r>
            <a:rPr lang="en-GB"/>
            <a:t>1. Wheels for ease of mobility</a:t>
          </a:r>
          <a:endParaRPr lang="en-US"/>
        </a:p>
      </dgm:t>
    </dgm:pt>
    <dgm:pt modelId="{2497A6A2-48AF-4E12-9BC0-8BCC307371F7}" type="parTrans" cxnId="{5405D6E1-9695-4E95-B651-084406B89DD0}">
      <dgm:prSet/>
      <dgm:spPr/>
      <dgm:t>
        <a:bodyPr/>
        <a:lstStyle/>
        <a:p>
          <a:endParaRPr lang="en-US"/>
        </a:p>
      </dgm:t>
    </dgm:pt>
    <dgm:pt modelId="{B209FD14-5B52-44E8-9E1E-AFB268102F24}" type="sibTrans" cxnId="{5405D6E1-9695-4E95-B651-084406B89DD0}">
      <dgm:prSet/>
      <dgm:spPr/>
      <dgm:t>
        <a:bodyPr/>
        <a:lstStyle/>
        <a:p>
          <a:endParaRPr lang="en-US"/>
        </a:p>
      </dgm:t>
    </dgm:pt>
    <dgm:pt modelId="{7353794D-A652-4129-BF11-12AA3DE2468A}">
      <dgm:prSet/>
      <dgm:spPr/>
      <dgm:t>
        <a:bodyPr/>
        <a:lstStyle/>
        <a:p>
          <a:pPr rtl="0"/>
          <a:r>
            <a:rPr lang="en-GB"/>
            <a:t>2. Glass inclined </a:t>
          </a:r>
          <a:r>
            <a:rPr lang="en-GB">
              <a:latin typeface="Corbel" panose="020B0503020204020204"/>
            </a:rPr>
            <a:t>at 22 </a:t>
          </a:r>
          <a:r>
            <a:rPr lang="en-GB"/>
            <a:t>degrees</a:t>
          </a:r>
          <a:endParaRPr lang="en-US">
            <a:latin typeface="Corbel" panose="020B0503020204020204"/>
          </a:endParaRPr>
        </a:p>
      </dgm:t>
    </dgm:pt>
    <dgm:pt modelId="{B8857338-4005-47FD-ADAD-132980440A11}" type="parTrans" cxnId="{B76D96D7-DBD6-46CB-B143-48C9659B923D}">
      <dgm:prSet/>
      <dgm:spPr/>
      <dgm:t>
        <a:bodyPr/>
        <a:lstStyle/>
        <a:p>
          <a:endParaRPr lang="en-US"/>
        </a:p>
      </dgm:t>
    </dgm:pt>
    <dgm:pt modelId="{B23F04BA-A2F2-43FF-8675-6E8EC79C70E8}" type="sibTrans" cxnId="{B76D96D7-DBD6-46CB-B143-48C9659B923D}">
      <dgm:prSet/>
      <dgm:spPr/>
      <dgm:t>
        <a:bodyPr/>
        <a:lstStyle/>
        <a:p>
          <a:endParaRPr lang="en-US"/>
        </a:p>
      </dgm:t>
    </dgm:pt>
    <dgm:pt modelId="{569573FF-6534-46B6-B470-B96066BD0111}">
      <dgm:prSet/>
      <dgm:spPr/>
      <dgm:t>
        <a:bodyPr/>
        <a:lstStyle/>
        <a:p>
          <a:r>
            <a:rPr lang="en-GB" b="1"/>
            <a:t>Stakeholders:</a:t>
          </a:r>
          <a:endParaRPr lang="en-US"/>
        </a:p>
      </dgm:t>
    </dgm:pt>
    <dgm:pt modelId="{96F08931-711E-4D23-8A66-192C3C7E5BAA}" type="parTrans" cxnId="{DBDE2CAA-CC80-469F-AA02-6BC924C22B7B}">
      <dgm:prSet/>
      <dgm:spPr/>
      <dgm:t>
        <a:bodyPr/>
        <a:lstStyle/>
        <a:p>
          <a:endParaRPr lang="en-US"/>
        </a:p>
      </dgm:t>
    </dgm:pt>
    <dgm:pt modelId="{5B4BA89F-B282-4D7C-A9A4-51FF6A7491D8}" type="sibTrans" cxnId="{DBDE2CAA-CC80-469F-AA02-6BC924C22B7B}">
      <dgm:prSet/>
      <dgm:spPr/>
      <dgm:t>
        <a:bodyPr/>
        <a:lstStyle/>
        <a:p>
          <a:endParaRPr lang="en-US"/>
        </a:p>
      </dgm:t>
    </dgm:pt>
    <dgm:pt modelId="{614B079D-9576-47CD-9633-4CE37B671927}">
      <dgm:prSet/>
      <dgm:spPr/>
      <dgm:t>
        <a:bodyPr/>
        <a:lstStyle/>
        <a:p>
          <a:r>
            <a:rPr lang="en-GB"/>
            <a:t>1. Major retailers</a:t>
          </a:r>
          <a:endParaRPr lang="en-US"/>
        </a:p>
      </dgm:t>
    </dgm:pt>
    <dgm:pt modelId="{68E315A1-8C75-4902-BA75-2AE41795954F}" type="parTrans" cxnId="{B2D89C1E-3DDB-4438-A6C5-48A151CA55BA}">
      <dgm:prSet/>
      <dgm:spPr/>
      <dgm:t>
        <a:bodyPr/>
        <a:lstStyle/>
        <a:p>
          <a:endParaRPr lang="en-US"/>
        </a:p>
      </dgm:t>
    </dgm:pt>
    <dgm:pt modelId="{053B52F4-A443-4B61-AE6D-05E7D53575DC}" type="sibTrans" cxnId="{B2D89C1E-3DDB-4438-A6C5-48A151CA55BA}">
      <dgm:prSet/>
      <dgm:spPr/>
      <dgm:t>
        <a:bodyPr/>
        <a:lstStyle/>
        <a:p>
          <a:endParaRPr lang="en-US"/>
        </a:p>
      </dgm:t>
    </dgm:pt>
    <dgm:pt modelId="{E3BE86B1-B157-409C-8875-1733AA284B09}">
      <dgm:prSet/>
      <dgm:spPr/>
      <dgm:t>
        <a:bodyPr/>
        <a:lstStyle/>
        <a:p>
          <a:r>
            <a:rPr lang="en-GB"/>
            <a:t>2. New customers</a:t>
          </a:r>
          <a:endParaRPr lang="en-US"/>
        </a:p>
      </dgm:t>
    </dgm:pt>
    <dgm:pt modelId="{C5EE65A4-CB3B-4CE9-843F-83F30E19CD80}" type="parTrans" cxnId="{1B348DA7-9223-49A0-84A4-98E680CFC22E}">
      <dgm:prSet/>
      <dgm:spPr/>
      <dgm:t>
        <a:bodyPr/>
        <a:lstStyle/>
        <a:p>
          <a:endParaRPr lang="en-US"/>
        </a:p>
      </dgm:t>
    </dgm:pt>
    <dgm:pt modelId="{59BA800E-6F4C-4C99-91AC-47AC30B57EF8}" type="sibTrans" cxnId="{1B348DA7-9223-49A0-84A4-98E680CFC22E}">
      <dgm:prSet/>
      <dgm:spPr/>
      <dgm:t>
        <a:bodyPr/>
        <a:lstStyle/>
        <a:p>
          <a:endParaRPr lang="en-US"/>
        </a:p>
      </dgm:t>
    </dgm:pt>
    <dgm:pt modelId="{7B8B4CFA-4437-41F0-B11D-CAB61D81617C}">
      <dgm:prSet/>
      <dgm:spPr/>
      <dgm:t>
        <a:bodyPr/>
        <a:lstStyle/>
        <a:p>
          <a:r>
            <a:rPr lang="en-GB"/>
            <a:t>3. Marketing &amp; Sales</a:t>
          </a:r>
          <a:endParaRPr lang="en-US"/>
        </a:p>
      </dgm:t>
    </dgm:pt>
    <dgm:pt modelId="{5CD3924B-DE80-4E26-A916-43E7E84B94BB}" type="parTrans" cxnId="{6F3D97F2-3B84-4B26-A865-F5F9576C6C48}">
      <dgm:prSet/>
      <dgm:spPr/>
      <dgm:t>
        <a:bodyPr/>
        <a:lstStyle/>
        <a:p>
          <a:endParaRPr lang="en-US"/>
        </a:p>
      </dgm:t>
    </dgm:pt>
    <dgm:pt modelId="{D689F585-E369-4CAA-8151-12D7293F4258}" type="sibTrans" cxnId="{6F3D97F2-3B84-4B26-A865-F5F9576C6C48}">
      <dgm:prSet/>
      <dgm:spPr/>
      <dgm:t>
        <a:bodyPr/>
        <a:lstStyle/>
        <a:p>
          <a:endParaRPr lang="en-US"/>
        </a:p>
      </dgm:t>
    </dgm:pt>
    <dgm:pt modelId="{F9939385-87BA-445D-9622-770E17D13992}">
      <dgm:prSet/>
      <dgm:spPr/>
      <dgm:t>
        <a:bodyPr/>
        <a:lstStyle/>
        <a:p>
          <a:r>
            <a:rPr lang="en-GB"/>
            <a:t>4. Manufacturing supply chain</a:t>
          </a:r>
          <a:endParaRPr lang="en-US"/>
        </a:p>
      </dgm:t>
    </dgm:pt>
    <dgm:pt modelId="{FC5A8DE9-75FC-44A8-B2CB-13BC61F7C43B}" type="parTrans" cxnId="{E5FA6851-1DCA-4122-B6B1-9A6EDC89DC5C}">
      <dgm:prSet/>
      <dgm:spPr/>
      <dgm:t>
        <a:bodyPr/>
        <a:lstStyle/>
        <a:p>
          <a:endParaRPr lang="en-US"/>
        </a:p>
      </dgm:t>
    </dgm:pt>
    <dgm:pt modelId="{A0D392FD-135B-40DB-ABE2-0FC9D0BBD6D4}" type="sibTrans" cxnId="{E5FA6851-1DCA-4122-B6B1-9A6EDC89DC5C}">
      <dgm:prSet/>
      <dgm:spPr/>
      <dgm:t>
        <a:bodyPr/>
        <a:lstStyle/>
        <a:p>
          <a:endParaRPr lang="en-US"/>
        </a:p>
      </dgm:t>
    </dgm:pt>
    <dgm:pt modelId="{74EA445B-25ED-4CA5-89BA-33E134402510}">
      <dgm:prSet phldr="0"/>
      <dgm:spPr/>
      <dgm:t>
        <a:bodyPr/>
        <a:lstStyle/>
        <a:p>
          <a:pPr rtl="0"/>
          <a:r>
            <a:rPr lang="en-GB">
              <a:latin typeface="Corbel" panose="020B0503020204020204"/>
            </a:rPr>
            <a:t>3. Use of food grade materials</a:t>
          </a:r>
          <a:endParaRPr lang="en-GB"/>
        </a:p>
      </dgm:t>
    </dgm:pt>
    <dgm:pt modelId="{D18F9EAC-D66C-428F-9A4A-01F74002A875}" type="parTrans" cxnId="{DA1167E4-9273-49BA-9C8A-589820AB5915}">
      <dgm:prSet/>
      <dgm:spPr/>
      <dgm:t>
        <a:bodyPr/>
        <a:lstStyle/>
        <a:p>
          <a:endParaRPr lang="en-IN"/>
        </a:p>
      </dgm:t>
    </dgm:pt>
    <dgm:pt modelId="{07B1C093-10FE-4A74-8C7E-584AE10727FF}" type="sibTrans" cxnId="{DA1167E4-9273-49BA-9C8A-589820AB5915}">
      <dgm:prSet/>
      <dgm:spPr/>
      <dgm:t>
        <a:bodyPr/>
        <a:lstStyle/>
        <a:p>
          <a:endParaRPr lang="en-IN"/>
        </a:p>
      </dgm:t>
    </dgm:pt>
    <dgm:pt modelId="{73A7993F-0FEF-4DD1-84A0-474A572B46C4}" type="pres">
      <dgm:prSet presAssocID="{277C8C7B-EE8F-4110-9267-D6A59E82AE99}" presName="vert0" presStyleCnt="0">
        <dgm:presLayoutVars>
          <dgm:dir/>
          <dgm:animOne val="branch"/>
          <dgm:animLvl val="lvl"/>
        </dgm:presLayoutVars>
      </dgm:prSet>
      <dgm:spPr/>
    </dgm:pt>
    <dgm:pt modelId="{81918BF3-DF8A-418D-82CB-98D9C190B9F0}" type="pres">
      <dgm:prSet presAssocID="{A0CE08AB-74CF-4A42-9C07-95F85A91D79A}" presName="thickLine" presStyleLbl="alignNode1" presStyleIdx="0" presStyleCnt="6"/>
      <dgm:spPr/>
    </dgm:pt>
    <dgm:pt modelId="{B0366A4D-49A3-46DB-82AC-C02A1BB60205}" type="pres">
      <dgm:prSet presAssocID="{A0CE08AB-74CF-4A42-9C07-95F85A91D79A}" presName="horz1" presStyleCnt="0"/>
      <dgm:spPr/>
    </dgm:pt>
    <dgm:pt modelId="{9A90D28F-98F7-41BA-8445-32CA4C977BE6}" type="pres">
      <dgm:prSet presAssocID="{A0CE08AB-74CF-4A42-9C07-95F85A91D79A}" presName="tx1" presStyleLbl="revTx" presStyleIdx="0" presStyleCnt="21" custScaleX="500000"/>
      <dgm:spPr/>
    </dgm:pt>
    <dgm:pt modelId="{61EEE1AA-CD8C-490B-97A6-64CB893B3E9A}" type="pres">
      <dgm:prSet presAssocID="{A0CE08AB-74CF-4A42-9C07-95F85A91D79A}" presName="vert1" presStyleCnt="0"/>
      <dgm:spPr/>
    </dgm:pt>
    <dgm:pt modelId="{6C403000-EEBB-4330-A19C-9A5D63794D40}" type="pres">
      <dgm:prSet presAssocID="{1E50B6FC-35AB-434E-BF0B-3CB862839A3A}" presName="thickLine" presStyleLbl="alignNode1" presStyleIdx="1" presStyleCnt="6"/>
      <dgm:spPr/>
    </dgm:pt>
    <dgm:pt modelId="{3D595EF5-8414-44E1-BC08-E7B5A4826DCD}" type="pres">
      <dgm:prSet presAssocID="{1E50B6FC-35AB-434E-BF0B-3CB862839A3A}" presName="horz1" presStyleCnt="0"/>
      <dgm:spPr/>
    </dgm:pt>
    <dgm:pt modelId="{AD74A1C4-988B-4ACF-AE3A-4867291F6612}" type="pres">
      <dgm:prSet presAssocID="{1E50B6FC-35AB-434E-BF0B-3CB862839A3A}" presName="tx1" presStyleLbl="revTx" presStyleIdx="1" presStyleCnt="21"/>
      <dgm:spPr/>
    </dgm:pt>
    <dgm:pt modelId="{53DD2B4C-4427-46F9-BB74-620AD04B6622}" type="pres">
      <dgm:prSet presAssocID="{1E50B6FC-35AB-434E-BF0B-3CB862839A3A}" presName="vert1" presStyleCnt="0"/>
      <dgm:spPr/>
    </dgm:pt>
    <dgm:pt modelId="{06E038D3-C8C6-4217-98C0-7733C64ABD5D}" type="pres">
      <dgm:prSet presAssocID="{E889055C-41B6-4F44-8D30-8738E213AABB}" presName="vertSpace2a" presStyleCnt="0"/>
      <dgm:spPr/>
    </dgm:pt>
    <dgm:pt modelId="{E1EDDE1B-CA68-46EE-9697-F6D010BC6930}" type="pres">
      <dgm:prSet presAssocID="{E889055C-41B6-4F44-8D30-8738E213AABB}" presName="horz2" presStyleCnt="0"/>
      <dgm:spPr/>
    </dgm:pt>
    <dgm:pt modelId="{18108796-9AB5-4BEF-B28F-8333099EC550}" type="pres">
      <dgm:prSet presAssocID="{E889055C-41B6-4F44-8D30-8738E213AABB}" presName="horzSpace2" presStyleCnt="0"/>
      <dgm:spPr/>
    </dgm:pt>
    <dgm:pt modelId="{7A7BA114-9832-46B4-A924-1C51EA7C02B0}" type="pres">
      <dgm:prSet presAssocID="{E889055C-41B6-4F44-8D30-8738E213AABB}" presName="tx2" presStyleLbl="revTx" presStyleIdx="2" presStyleCnt="21"/>
      <dgm:spPr/>
    </dgm:pt>
    <dgm:pt modelId="{F58F6403-9E52-457A-9547-40267BCFE4FA}" type="pres">
      <dgm:prSet presAssocID="{E889055C-41B6-4F44-8D30-8738E213AABB}" presName="vert2" presStyleCnt="0"/>
      <dgm:spPr/>
    </dgm:pt>
    <dgm:pt modelId="{65A12237-4BE2-410D-896A-09249BED523F}" type="pres">
      <dgm:prSet presAssocID="{E889055C-41B6-4F44-8D30-8738E213AABB}" presName="thinLine2b" presStyleLbl="callout" presStyleIdx="0" presStyleCnt="15"/>
      <dgm:spPr/>
    </dgm:pt>
    <dgm:pt modelId="{8A474D1E-7DCE-4DE2-9524-AC5FEDEBCD5E}" type="pres">
      <dgm:prSet presAssocID="{E889055C-41B6-4F44-8D30-8738E213AABB}" presName="vertSpace2b" presStyleCnt="0"/>
      <dgm:spPr/>
    </dgm:pt>
    <dgm:pt modelId="{B984A341-BB87-435F-BACA-2E05ED4AE4B3}" type="pres">
      <dgm:prSet presAssocID="{A011E1C4-C91B-4457-9B93-5931D8308857}" presName="horz2" presStyleCnt="0"/>
      <dgm:spPr/>
    </dgm:pt>
    <dgm:pt modelId="{1B70E6F8-7F36-4574-9BA1-CA9F2C344E54}" type="pres">
      <dgm:prSet presAssocID="{A011E1C4-C91B-4457-9B93-5931D8308857}" presName="horzSpace2" presStyleCnt="0"/>
      <dgm:spPr/>
    </dgm:pt>
    <dgm:pt modelId="{8897D03E-DDA3-4C50-92E1-4C8DAEED58F2}" type="pres">
      <dgm:prSet presAssocID="{A011E1C4-C91B-4457-9B93-5931D8308857}" presName="tx2" presStyleLbl="revTx" presStyleIdx="3" presStyleCnt="21"/>
      <dgm:spPr/>
    </dgm:pt>
    <dgm:pt modelId="{50183241-5915-45B1-87B3-D1E831DD5C8C}" type="pres">
      <dgm:prSet presAssocID="{A011E1C4-C91B-4457-9B93-5931D8308857}" presName="vert2" presStyleCnt="0"/>
      <dgm:spPr/>
    </dgm:pt>
    <dgm:pt modelId="{7A8FFC32-3DA9-4257-9125-0752408870EA}" type="pres">
      <dgm:prSet presAssocID="{A011E1C4-C91B-4457-9B93-5931D8308857}" presName="thinLine2b" presStyleLbl="callout" presStyleIdx="1" presStyleCnt="15"/>
      <dgm:spPr/>
    </dgm:pt>
    <dgm:pt modelId="{27A6FEE6-6125-4174-B0DB-DE5F27412264}" type="pres">
      <dgm:prSet presAssocID="{A011E1C4-C91B-4457-9B93-5931D8308857}" presName="vertSpace2b" presStyleCnt="0"/>
      <dgm:spPr/>
    </dgm:pt>
    <dgm:pt modelId="{05F81249-D53E-4C30-A095-7A7397D5902D}" type="pres">
      <dgm:prSet presAssocID="{5454F6B3-E9B5-4E03-923E-A7B49309FF08}" presName="horz2" presStyleCnt="0"/>
      <dgm:spPr/>
    </dgm:pt>
    <dgm:pt modelId="{D316E1DF-E1F1-49F6-869C-5125E28627FC}" type="pres">
      <dgm:prSet presAssocID="{5454F6B3-E9B5-4E03-923E-A7B49309FF08}" presName="horzSpace2" presStyleCnt="0"/>
      <dgm:spPr/>
    </dgm:pt>
    <dgm:pt modelId="{3F87FA77-E66D-477B-A038-1CF0E6C9B85E}" type="pres">
      <dgm:prSet presAssocID="{5454F6B3-E9B5-4E03-923E-A7B49309FF08}" presName="tx2" presStyleLbl="revTx" presStyleIdx="4" presStyleCnt="21"/>
      <dgm:spPr/>
    </dgm:pt>
    <dgm:pt modelId="{FDA4E872-1951-448F-9DCB-6EBAC1098A31}" type="pres">
      <dgm:prSet presAssocID="{5454F6B3-E9B5-4E03-923E-A7B49309FF08}" presName="vert2" presStyleCnt="0"/>
      <dgm:spPr/>
    </dgm:pt>
    <dgm:pt modelId="{2A61E8E1-7E61-4458-A78C-7449884C0783}" type="pres">
      <dgm:prSet presAssocID="{5454F6B3-E9B5-4E03-923E-A7B49309FF08}" presName="thinLine2b" presStyleLbl="callout" presStyleIdx="2" presStyleCnt="15"/>
      <dgm:spPr/>
    </dgm:pt>
    <dgm:pt modelId="{D5A536DC-F615-4664-8BC6-5EDC572D7500}" type="pres">
      <dgm:prSet presAssocID="{5454F6B3-E9B5-4E03-923E-A7B49309FF08}" presName="vertSpace2b" presStyleCnt="0"/>
      <dgm:spPr/>
    </dgm:pt>
    <dgm:pt modelId="{E2A0EBED-D243-4E04-812A-A62BDC170A5F}" type="pres">
      <dgm:prSet presAssocID="{411DDC80-E790-4D5F-B4FA-FE89BC2360EA}" presName="thickLine" presStyleLbl="alignNode1" presStyleIdx="2" presStyleCnt="6"/>
      <dgm:spPr/>
    </dgm:pt>
    <dgm:pt modelId="{54417AA3-E0E4-4CD9-A6F5-787257C8472B}" type="pres">
      <dgm:prSet presAssocID="{411DDC80-E790-4D5F-B4FA-FE89BC2360EA}" presName="horz1" presStyleCnt="0"/>
      <dgm:spPr/>
    </dgm:pt>
    <dgm:pt modelId="{3EFD05C5-38D1-47DD-8033-EFB5084C88FA}" type="pres">
      <dgm:prSet presAssocID="{411DDC80-E790-4D5F-B4FA-FE89BC2360EA}" presName="tx1" presStyleLbl="revTx" presStyleIdx="5" presStyleCnt="21"/>
      <dgm:spPr/>
    </dgm:pt>
    <dgm:pt modelId="{11BAF3D0-9504-46D2-84D9-0FBA0489DD90}" type="pres">
      <dgm:prSet presAssocID="{411DDC80-E790-4D5F-B4FA-FE89BC2360EA}" presName="vert1" presStyleCnt="0"/>
      <dgm:spPr/>
    </dgm:pt>
    <dgm:pt modelId="{C037ED9C-7581-415C-944C-5FC95854EFE4}" type="pres">
      <dgm:prSet presAssocID="{CC287D05-5419-48D6-948F-9A097D057776}" presName="vertSpace2a" presStyleCnt="0"/>
      <dgm:spPr/>
    </dgm:pt>
    <dgm:pt modelId="{3A1535D4-28D1-4163-BBFB-F2FE52AFEA20}" type="pres">
      <dgm:prSet presAssocID="{CC287D05-5419-48D6-948F-9A097D057776}" presName="horz2" presStyleCnt="0"/>
      <dgm:spPr/>
    </dgm:pt>
    <dgm:pt modelId="{CCC2C4DE-AE6B-49F1-83D3-AC137F5BAB2E}" type="pres">
      <dgm:prSet presAssocID="{CC287D05-5419-48D6-948F-9A097D057776}" presName="horzSpace2" presStyleCnt="0"/>
      <dgm:spPr/>
    </dgm:pt>
    <dgm:pt modelId="{5DDD8135-03FA-41B6-BDE8-FDACBF92EFA0}" type="pres">
      <dgm:prSet presAssocID="{CC287D05-5419-48D6-948F-9A097D057776}" presName="tx2" presStyleLbl="revTx" presStyleIdx="6" presStyleCnt="21"/>
      <dgm:spPr/>
    </dgm:pt>
    <dgm:pt modelId="{9D539B50-5D84-4AF1-BA4F-E5912634B0E0}" type="pres">
      <dgm:prSet presAssocID="{CC287D05-5419-48D6-948F-9A097D057776}" presName="vert2" presStyleCnt="0"/>
      <dgm:spPr/>
    </dgm:pt>
    <dgm:pt modelId="{171FB371-15EE-4DE6-A1C3-9499A04F74EF}" type="pres">
      <dgm:prSet presAssocID="{CC287D05-5419-48D6-948F-9A097D057776}" presName="thinLine2b" presStyleLbl="callout" presStyleIdx="3" presStyleCnt="15"/>
      <dgm:spPr/>
    </dgm:pt>
    <dgm:pt modelId="{84ADBD38-D0A9-4858-A211-4C237D9814C0}" type="pres">
      <dgm:prSet presAssocID="{CC287D05-5419-48D6-948F-9A097D057776}" presName="vertSpace2b" presStyleCnt="0"/>
      <dgm:spPr/>
    </dgm:pt>
    <dgm:pt modelId="{3175171E-999B-411E-A739-1510EC906869}" type="pres">
      <dgm:prSet presAssocID="{D7C83E56-D590-4652-9D70-0CDC15781378}" presName="horz2" presStyleCnt="0"/>
      <dgm:spPr/>
    </dgm:pt>
    <dgm:pt modelId="{CD599923-D57A-4798-8A7F-6848016A7FC5}" type="pres">
      <dgm:prSet presAssocID="{D7C83E56-D590-4652-9D70-0CDC15781378}" presName="horzSpace2" presStyleCnt="0"/>
      <dgm:spPr/>
    </dgm:pt>
    <dgm:pt modelId="{C41A3768-30E2-4C68-ADFF-88B60B1A20A6}" type="pres">
      <dgm:prSet presAssocID="{D7C83E56-D590-4652-9D70-0CDC15781378}" presName="tx2" presStyleLbl="revTx" presStyleIdx="7" presStyleCnt="21"/>
      <dgm:spPr/>
    </dgm:pt>
    <dgm:pt modelId="{D79328A4-F30E-479B-B5CF-8A5DF1F79DD0}" type="pres">
      <dgm:prSet presAssocID="{D7C83E56-D590-4652-9D70-0CDC15781378}" presName="vert2" presStyleCnt="0"/>
      <dgm:spPr/>
    </dgm:pt>
    <dgm:pt modelId="{5D6C7BB2-7905-449F-BCBB-18B74C7FD8F7}" type="pres">
      <dgm:prSet presAssocID="{D7C83E56-D590-4652-9D70-0CDC15781378}" presName="thinLine2b" presStyleLbl="callout" presStyleIdx="4" presStyleCnt="15"/>
      <dgm:spPr/>
    </dgm:pt>
    <dgm:pt modelId="{696CBCC9-68D9-4E98-9EB4-C2187801E78C}" type="pres">
      <dgm:prSet presAssocID="{D7C83E56-D590-4652-9D70-0CDC15781378}" presName="vertSpace2b" presStyleCnt="0"/>
      <dgm:spPr/>
    </dgm:pt>
    <dgm:pt modelId="{7772FA2B-E2BE-4A25-860D-B8A274F1CE22}" type="pres">
      <dgm:prSet presAssocID="{0D110D8A-E58A-475E-A798-8CDD435584FA}" presName="horz2" presStyleCnt="0"/>
      <dgm:spPr/>
    </dgm:pt>
    <dgm:pt modelId="{2FA1FC21-C14A-489D-8468-A573EFFDD10E}" type="pres">
      <dgm:prSet presAssocID="{0D110D8A-E58A-475E-A798-8CDD435584FA}" presName="horzSpace2" presStyleCnt="0"/>
      <dgm:spPr/>
    </dgm:pt>
    <dgm:pt modelId="{821E72D1-230D-4A23-9ED0-4D16CD622285}" type="pres">
      <dgm:prSet presAssocID="{0D110D8A-E58A-475E-A798-8CDD435584FA}" presName="tx2" presStyleLbl="revTx" presStyleIdx="8" presStyleCnt="21"/>
      <dgm:spPr/>
    </dgm:pt>
    <dgm:pt modelId="{CEF4DE10-B0B2-47A1-84FF-FA069DD077DD}" type="pres">
      <dgm:prSet presAssocID="{0D110D8A-E58A-475E-A798-8CDD435584FA}" presName="vert2" presStyleCnt="0"/>
      <dgm:spPr/>
    </dgm:pt>
    <dgm:pt modelId="{D0162CC8-D4C9-4FB9-BE3D-EE36A7620B89}" type="pres">
      <dgm:prSet presAssocID="{0D110D8A-E58A-475E-A798-8CDD435584FA}" presName="thinLine2b" presStyleLbl="callout" presStyleIdx="5" presStyleCnt="15"/>
      <dgm:spPr/>
    </dgm:pt>
    <dgm:pt modelId="{C9FB0EC7-9F2E-44E4-A757-F342A54BA56F}" type="pres">
      <dgm:prSet presAssocID="{0D110D8A-E58A-475E-A798-8CDD435584FA}" presName="vertSpace2b" presStyleCnt="0"/>
      <dgm:spPr/>
    </dgm:pt>
    <dgm:pt modelId="{79E7BDE7-E34C-4B4F-90C1-EDFBC0ACC5BA}" type="pres">
      <dgm:prSet presAssocID="{F7E46022-57D3-4BCB-9E4F-0AD49293173E}" presName="horz2" presStyleCnt="0"/>
      <dgm:spPr/>
    </dgm:pt>
    <dgm:pt modelId="{6B202C4B-610A-4775-AB23-711905FA5C02}" type="pres">
      <dgm:prSet presAssocID="{F7E46022-57D3-4BCB-9E4F-0AD49293173E}" presName="horzSpace2" presStyleCnt="0"/>
      <dgm:spPr/>
    </dgm:pt>
    <dgm:pt modelId="{D91A36D6-17D0-469E-88F1-D7E722045DBF}" type="pres">
      <dgm:prSet presAssocID="{F7E46022-57D3-4BCB-9E4F-0AD49293173E}" presName="tx2" presStyleLbl="revTx" presStyleIdx="9" presStyleCnt="21"/>
      <dgm:spPr/>
    </dgm:pt>
    <dgm:pt modelId="{7C5DC883-CF92-4B30-84CF-053CEC19E0DA}" type="pres">
      <dgm:prSet presAssocID="{F7E46022-57D3-4BCB-9E4F-0AD49293173E}" presName="vert2" presStyleCnt="0"/>
      <dgm:spPr/>
    </dgm:pt>
    <dgm:pt modelId="{585A7903-02E1-4A4A-86BA-7FDA49ED92F5}" type="pres">
      <dgm:prSet presAssocID="{F7E46022-57D3-4BCB-9E4F-0AD49293173E}" presName="thinLine2b" presStyleLbl="callout" presStyleIdx="6" presStyleCnt="15"/>
      <dgm:spPr/>
    </dgm:pt>
    <dgm:pt modelId="{4D842D46-BDE5-4B9D-ADEE-A65F39E4253C}" type="pres">
      <dgm:prSet presAssocID="{F7E46022-57D3-4BCB-9E4F-0AD49293173E}" presName="vertSpace2b" presStyleCnt="0"/>
      <dgm:spPr/>
    </dgm:pt>
    <dgm:pt modelId="{0570E5E8-3F94-4C82-A0A4-79C699C59B5F}" type="pres">
      <dgm:prSet presAssocID="{BF6653EF-99C2-4C81-8868-98544A167F89}" presName="thickLine" presStyleLbl="alignNode1" presStyleIdx="3" presStyleCnt="6"/>
      <dgm:spPr/>
    </dgm:pt>
    <dgm:pt modelId="{CCE40DD4-64DB-41FB-94A0-E5338A68B5D8}" type="pres">
      <dgm:prSet presAssocID="{BF6653EF-99C2-4C81-8868-98544A167F89}" presName="horz1" presStyleCnt="0"/>
      <dgm:spPr/>
    </dgm:pt>
    <dgm:pt modelId="{46D91B07-6273-4DD9-AA30-D19F23492901}" type="pres">
      <dgm:prSet presAssocID="{BF6653EF-99C2-4C81-8868-98544A167F89}" presName="tx1" presStyleLbl="revTx" presStyleIdx="10" presStyleCnt="21"/>
      <dgm:spPr/>
    </dgm:pt>
    <dgm:pt modelId="{67B3C9B3-F2D3-4732-A5CB-2850D8AF3949}" type="pres">
      <dgm:prSet presAssocID="{BF6653EF-99C2-4C81-8868-98544A167F89}" presName="vert1" presStyleCnt="0"/>
      <dgm:spPr/>
    </dgm:pt>
    <dgm:pt modelId="{5340B7EE-FD07-4EF6-A058-909D3CC0EE16}" type="pres">
      <dgm:prSet presAssocID="{B1FDE7E1-C0B0-47F4-91E0-73E2BA802949}" presName="vertSpace2a" presStyleCnt="0"/>
      <dgm:spPr/>
    </dgm:pt>
    <dgm:pt modelId="{48B78087-8ABA-41DA-BC68-D7F860BA344F}" type="pres">
      <dgm:prSet presAssocID="{B1FDE7E1-C0B0-47F4-91E0-73E2BA802949}" presName="horz2" presStyleCnt="0"/>
      <dgm:spPr/>
    </dgm:pt>
    <dgm:pt modelId="{08DCECE9-BCE1-4FB9-BF98-7C944BE38968}" type="pres">
      <dgm:prSet presAssocID="{B1FDE7E1-C0B0-47F4-91E0-73E2BA802949}" presName="horzSpace2" presStyleCnt="0"/>
      <dgm:spPr/>
    </dgm:pt>
    <dgm:pt modelId="{EC6E058E-15B1-45F3-9756-F2B658120A51}" type="pres">
      <dgm:prSet presAssocID="{B1FDE7E1-C0B0-47F4-91E0-73E2BA802949}" presName="tx2" presStyleLbl="revTx" presStyleIdx="11" presStyleCnt="21"/>
      <dgm:spPr/>
    </dgm:pt>
    <dgm:pt modelId="{9B856188-2939-4789-8462-6F1655B31256}" type="pres">
      <dgm:prSet presAssocID="{B1FDE7E1-C0B0-47F4-91E0-73E2BA802949}" presName="vert2" presStyleCnt="0"/>
      <dgm:spPr/>
    </dgm:pt>
    <dgm:pt modelId="{82806BF9-6916-4581-90AA-F5DEF5D38D83}" type="pres">
      <dgm:prSet presAssocID="{B1FDE7E1-C0B0-47F4-91E0-73E2BA802949}" presName="thinLine2b" presStyleLbl="callout" presStyleIdx="7" presStyleCnt="15"/>
      <dgm:spPr/>
    </dgm:pt>
    <dgm:pt modelId="{C3EE4C98-2C83-4934-9FFF-685AA2D21716}" type="pres">
      <dgm:prSet presAssocID="{B1FDE7E1-C0B0-47F4-91E0-73E2BA802949}" presName="vertSpace2b" presStyleCnt="0"/>
      <dgm:spPr/>
    </dgm:pt>
    <dgm:pt modelId="{6140692F-DBD9-4C2A-8ADB-FC10DD22376D}" type="pres">
      <dgm:prSet presAssocID="{28EF11CD-DFF6-4989-804C-508D822D19E4}" presName="thickLine" presStyleLbl="alignNode1" presStyleIdx="4" presStyleCnt="6"/>
      <dgm:spPr/>
    </dgm:pt>
    <dgm:pt modelId="{C787BE1B-4564-4BBE-81BB-3F84EBE9F316}" type="pres">
      <dgm:prSet presAssocID="{28EF11CD-DFF6-4989-804C-508D822D19E4}" presName="horz1" presStyleCnt="0"/>
      <dgm:spPr/>
    </dgm:pt>
    <dgm:pt modelId="{22145FBE-03EF-47E2-B450-9E0430BD51E5}" type="pres">
      <dgm:prSet presAssocID="{28EF11CD-DFF6-4989-804C-508D822D19E4}" presName="tx1" presStyleLbl="revTx" presStyleIdx="12" presStyleCnt="21"/>
      <dgm:spPr/>
    </dgm:pt>
    <dgm:pt modelId="{82F15881-E6E5-4B16-B07C-E6725347143E}" type="pres">
      <dgm:prSet presAssocID="{28EF11CD-DFF6-4989-804C-508D822D19E4}" presName="vert1" presStyleCnt="0"/>
      <dgm:spPr/>
    </dgm:pt>
    <dgm:pt modelId="{025521F6-4C8B-4A09-AAAA-065616A543F0}" type="pres">
      <dgm:prSet presAssocID="{08FE5EAC-328A-4383-BE38-928EFDAE8B2D}" presName="vertSpace2a" presStyleCnt="0"/>
      <dgm:spPr/>
    </dgm:pt>
    <dgm:pt modelId="{8B9F93EB-EABE-471D-8881-FAE0098C8228}" type="pres">
      <dgm:prSet presAssocID="{08FE5EAC-328A-4383-BE38-928EFDAE8B2D}" presName="horz2" presStyleCnt="0"/>
      <dgm:spPr/>
    </dgm:pt>
    <dgm:pt modelId="{7558F6C4-08D7-4943-ACD2-D68751546AA7}" type="pres">
      <dgm:prSet presAssocID="{08FE5EAC-328A-4383-BE38-928EFDAE8B2D}" presName="horzSpace2" presStyleCnt="0"/>
      <dgm:spPr/>
    </dgm:pt>
    <dgm:pt modelId="{37F94772-FE4C-4B1B-8FFC-2D9D17D2B63F}" type="pres">
      <dgm:prSet presAssocID="{08FE5EAC-328A-4383-BE38-928EFDAE8B2D}" presName="tx2" presStyleLbl="revTx" presStyleIdx="13" presStyleCnt="21"/>
      <dgm:spPr/>
    </dgm:pt>
    <dgm:pt modelId="{E9DC3A4B-ADA4-4D51-8A7E-449179C349D7}" type="pres">
      <dgm:prSet presAssocID="{08FE5EAC-328A-4383-BE38-928EFDAE8B2D}" presName="vert2" presStyleCnt="0"/>
      <dgm:spPr/>
    </dgm:pt>
    <dgm:pt modelId="{FA65C3F4-3C41-463E-9F5B-94FFC1358F9D}" type="pres">
      <dgm:prSet presAssocID="{08FE5EAC-328A-4383-BE38-928EFDAE8B2D}" presName="thinLine2b" presStyleLbl="callout" presStyleIdx="8" presStyleCnt="15"/>
      <dgm:spPr/>
    </dgm:pt>
    <dgm:pt modelId="{60B8F039-B42F-4D15-844B-649E374EEAF9}" type="pres">
      <dgm:prSet presAssocID="{08FE5EAC-328A-4383-BE38-928EFDAE8B2D}" presName="vertSpace2b" presStyleCnt="0"/>
      <dgm:spPr/>
    </dgm:pt>
    <dgm:pt modelId="{B2A15720-B372-4A8B-88FF-245DF2143C39}" type="pres">
      <dgm:prSet presAssocID="{7353794D-A652-4129-BF11-12AA3DE2468A}" presName="horz2" presStyleCnt="0"/>
      <dgm:spPr/>
    </dgm:pt>
    <dgm:pt modelId="{99CFF02F-AE99-4590-B20E-7DE3C413831B}" type="pres">
      <dgm:prSet presAssocID="{7353794D-A652-4129-BF11-12AA3DE2468A}" presName="horzSpace2" presStyleCnt="0"/>
      <dgm:spPr/>
    </dgm:pt>
    <dgm:pt modelId="{37617D39-C8F6-464B-A249-041B3B91162F}" type="pres">
      <dgm:prSet presAssocID="{7353794D-A652-4129-BF11-12AA3DE2468A}" presName="tx2" presStyleLbl="revTx" presStyleIdx="14" presStyleCnt="21"/>
      <dgm:spPr/>
    </dgm:pt>
    <dgm:pt modelId="{A618128C-C796-4F7F-BB6B-EF379812BE7D}" type="pres">
      <dgm:prSet presAssocID="{7353794D-A652-4129-BF11-12AA3DE2468A}" presName="vert2" presStyleCnt="0"/>
      <dgm:spPr/>
    </dgm:pt>
    <dgm:pt modelId="{7C17F1E7-FDE4-4A76-AD78-0A89D12DF71C}" type="pres">
      <dgm:prSet presAssocID="{7353794D-A652-4129-BF11-12AA3DE2468A}" presName="thinLine2b" presStyleLbl="callout" presStyleIdx="9" presStyleCnt="15"/>
      <dgm:spPr/>
    </dgm:pt>
    <dgm:pt modelId="{8FBA71F6-C4FB-4238-9C72-D47F40453C50}" type="pres">
      <dgm:prSet presAssocID="{7353794D-A652-4129-BF11-12AA3DE2468A}" presName="vertSpace2b" presStyleCnt="0"/>
      <dgm:spPr/>
    </dgm:pt>
    <dgm:pt modelId="{9EABB35C-7638-4D10-8F9F-C2772BD3C1FF}" type="pres">
      <dgm:prSet presAssocID="{74EA445B-25ED-4CA5-89BA-33E134402510}" presName="horz2" presStyleCnt="0"/>
      <dgm:spPr/>
    </dgm:pt>
    <dgm:pt modelId="{F149650E-F61D-41FE-8CBB-4D2347ACDCF8}" type="pres">
      <dgm:prSet presAssocID="{74EA445B-25ED-4CA5-89BA-33E134402510}" presName="horzSpace2" presStyleCnt="0"/>
      <dgm:spPr/>
    </dgm:pt>
    <dgm:pt modelId="{843352D0-0FF8-446A-88EC-3F87022A091C}" type="pres">
      <dgm:prSet presAssocID="{74EA445B-25ED-4CA5-89BA-33E134402510}" presName="tx2" presStyleLbl="revTx" presStyleIdx="15" presStyleCnt="21"/>
      <dgm:spPr/>
    </dgm:pt>
    <dgm:pt modelId="{AF83DC03-D6C4-4A1D-A90C-CD1C7BCC196D}" type="pres">
      <dgm:prSet presAssocID="{74EA445B-25ED-4CA5-89BA-33E134402510}" presName="vert2" presStyleCnt="0"/>
      <dgm:spPr/>
    </dgm:pt>
    <dgm:pt modelId="{4E6F7702-67A1-44CD-A74E-24911A9F55BF}" type="pres">
      <dgm:prSet presAssocID="{74EA445B-25ED-4CA5-89BA-33E134402510}" presName="thinLine2b" presStyleLbl="callout" presStyleIdx="10" presStyleCnt="15"/>
      <dgm:spPr/>
    </dgm:pt>
    <dgm:pt modelId="{E87C34E6-DBBA-464A-A441-B01267DBE7C8}" type="pres">
      <dgm:prSet presAssocID="{74EA445B-25ED-4CA5-89BA-33E134402510}" presName="vertSpace2b" presStyleCnt="0"/>
      <dgm:spPr/>
    </dgm:pt>
    <dgm:pt modelId="{6AC43790-E2AE-4DA3-A7C5-C45DB632A277}" type="pres">
      <dgm:prSet presAssocID="{569573FF-6534-46B6-B470-B96066BD0111}" presName="thickLine" presStyleLbl="alignNode1" presStyleIdx="5" presStyleCnt="6"/>
      <dgm:spPr/>
    </dgm:pt>
    <dgm:pt modelId="{0390328C-5CDD-4137-867C-AF9D4A76A180}" type="pres">
      <dgm:prSet presAssocID="{569573FF-6534-46B6-B470-B96066BD0111}" presName="horz1" presStyleCnt="0"/>
      <dgm:spPr/>
    </dgm:pt>
    <dgm:pt modelId="{F113D775-3EF8-4144-9AE1-02C489F8DCB0}" type="pres">
      <dgm:prSet presAssocID="{569573FF-6534-46B6-B470-B96066BD0111}" presName="tx1" presStyleLbl="revTx" presStyleIdx="16" presStyleCnt="21"/>
      <dgm:spPr/>
    </dgm:pt>
    <dgm:pt modelId="{7FD2D6C0-7DA6-4973-B34F-017F23FC8626}" type="pres">
      <dgm:prSet presAssocID="{569573FF-6534-46B6-B470-B96066BD0111}" presName="vert1" presStyleCnt="0"/>
      <dgm:spPr/>
    </dgm:pt>
    <dgm:pt modelId="{C9BC936B-780D-4118-AA7E-6E0BD71FF9FF}" type="pres">
      <dgm:prSet presAssocID="{614B079D-9576-47CD-9633-4CE37B671927}" presName="vertSpace2a" presStyleCnt="0"/>
      <dgm:spPr/>
    </dgm:pt>
    <dgm:pt modelId="{B0FE5EA2-D597-4A73-8211-93C6E08F1625}" type="pres">
      <dgm:prSet presAssocID="{614B079D-9576-47CD-9633-4CE37B671927}" presName="horz2" presStyleCnt="0"/>
      <dgm:spPr/>
    </dgm:pt>
    <dgm:pt modelId="{4DA0BFB7-D6EF-4557-8A01-FFD713860018}" type="pres">
      <dgm:prSet presAssocID="{614B079D-9576-47CD-9633-4CE37B671927}" presName="horzSpace2" presStyleCnt="0"/>
      <dgm:spPr/>
    </dgm:pt>
    <dgm:pt modelId="{7BA20920-FCC0-4747-A144-A88D46CDCB30}" type="pres">
      <dgm:prSet presAssocID="{614B079D-9576-47CD-9633-4CE37B671927}" presName="tx2" presStyleLbl="revTx" presStyleIdx="17" presStyleCnt="21"/>
      <dgm:spPr/>
    </dgm:pt>
    <dgm:pt modelId="{D7B63479-C726-499E-B0EB-3AF06466BF8C}" type="pres">
      <dgm:prSet presAssocID="{614B079D-9576-47CD-9633-4CE37B671927}" presName="vert2" presStyleCnt="0"/>
      <dgm:spPr/>
    </dgm:pt>
    <dgm:pt modelId="{6248A754-09A0-4FB5-B07E-E2FE434E05AC}" type="pres">
      <dgm:prSet presAssocID="{614B079D-9576-47CD-9633-4CE37B671927}" presName="thinLine2b" presStyleLbl="callout" presStyleIdx="11" presStyleCnt="15"/>
      <dgm:spPr/>
    </dgm:pt>
    <dgm:pt modelId="{1C3E395F-23BE-49A3-A3D5-3CE657427458}" type="pres">
      <dgm:prSet presAssocID="{614B079D-9576-47CD-9633-4CE37B671927}" presName="vertSpace2b" presStyleCnt="0"/>
      <dgm:spPr/>
    </dgm:pt>
    <dgm:pt modelId="{ED2940E4-C66A-40D2-A992-1DA5E275F406}" type="pres">
      <dgm:prSet presAssocID="{E3BE86B1-B157-409C-8875-1733AA284B09}" presName="horz2" presStyleCnt="0"/>
      <dgm:spPr/>
    </dgm:pt>
    <dgm:pt modelId="{EB46AD0B-4230-4C8A-AB18-1B7515864AFD}" type="pres">
      <dgm:prSet presAssocID="{E3BE86B1-B157-409C-8875-1733AA284B09}" presName="horzSpace2" presStyleCnt="0"/>
      <dgm:spPr/>
    </dgm:pt>
    <dgm:pt modelId="{E8140D88-A723-468D-827E-54AD4E721317}" type="pres">
      <dgm:prSet presAssocID="{E3BE86B1-B157-409C-8875-1733AA284B09}" presName="tx2" presStyleLbl="revTx" presStyleIdx="18" presStyleCnt="21"/>
      <dgm:spPr/>
    </dgm:pt>
    <dgm:pt modelId="{4C62E91F-1779-4BA1-86B2-C065B8467819}" type="pres">
      <dgm:prSet presAssocID="{E3BE86B1-B157-409C-8875-1733AA284B09}" presName="vert2" presStyleCnt="0"/>
      <dgm:spPr/>
    </dgm:pt>
    <dgm:pt modelId="{8D5E1A2D-65D4-4DBB-B253-98E57F265EF5}" type="pres">
      <dgm:prSet presAssocID="{E3BE86B1-B157-409C-8875-1733AA284B09}" presName="thinLine2b" presStyleLbl="callout" presStyleIdx="12" presStyleCnt="15"/>
      <dgm:spPr/>
    </dgm:pt>
    <dgm:pt modelId="{E8B23EA5-6F1B-40DD-8C34-B35B6581975E}" type="pres">
      <dgm:prSet presAssocID="{E3BE86B1-B157-409C-8875-1733AA284B09}" presName="vertSpace2b" presStyleCnt="0"/>
      <dgm:spPr/>
    </dgm:pt>
    <dgm:pt modelId="{C0F08136-F1CF-45B6-AF78-AC71368F5A2C}" type="pres">
      <dgm:prSet presAssocID="{7B8B4CFA-4437-41F0-B11D-CAB61D81617C}" presName="horz2" presStyleCnt="0"/>
      <dgm:spPr/>
    </dgm:pt>
    <dgm:pt modelId="{82498786-2561-4C12-B3D0-2ECB10E9456E}" type="pres">
      <dgm:prSet presAssocID="{7B8B4CFA-4437-41F0-B11D-CAB61D81617C}" presName="horzSpace2" presStyleCnt="0"/>
      <dgm:spPr/>
    </dgm:pt>
    <dgm:pt modelId="{B353D848-F681-42F2-BB34-910173A885DC}" type="pres">
      <dgm:prSet presAssocID="{7B8B4CFA-4437-41F0-B11D-CAB61D81617C}" presName="tx2" presStyleLbl="revTx" presStyleIdx="19" presStyleCnt="21"/>
      <dgm:spPr/>
    </dgm:pt>
    <dgm:pt modelId="{FB6D6983-5167-4CBB-9122-CE147ECB54EE}" type="pres">
      <dgm:prSet presAssocID="{7B8B4CFA-4437-41F0-B11D-CAB61D81617C}" presName="vert2" presStyleCnt="0"/>
      <dgm:spPr/>
    </dgm:pt>
    <dgm:pt modelId="{A4FC80BC-EAE7-4FFA-927D-F6CAFA984F35}" type="pres">
      <dgm:prSet presAssocID="{7B8B4CFA-4437-41F0-B11D-CAB61D81617C}" presName="thinLine2b" presStyleLbl="callout" presStyleIdx="13" presStyleCnt="15"/>
      <dgm:spPr/>
    </dgm:pt>
    <dgm:pt modelId="{1B48BF61-42E0-4F0F-96CC-2C51A24259F1}" type="pres">
      <dgm:prSet presAssocID="{7B8B4CFA-4437-41F0-B11D-CAB61D81617C}" presName="vertSpace2b" presStyleCnt="0"/>
      <dgm:spPr/>
    </dgm:pt>
    <dgm:pt modelId="{22C47F9E-97E8-474A-9D52-CD80485402C2}" type="pres">
      <dgm:prSet presAssocID="{F9939385-87BA-445D-9622-770E17D13992}" presName="horz2" presStyleCnt="0"/>
      <dgm:spPr/>
    </dgm:pt>
    <dgm:pt modelId="{51C2CBA1-B493-4399-A970-AC3D3C35C6A0}" type="pres">
      <dgm:prSet presAssocID="{F9939385-87BA-445D-9622-770E17D13992}" presName="horzSpace2" presStyleCnt="0"/>
      <dgm:spPr/>
    </dgm:pt>
    <dgm:pt modelId="{6106E5E1-17B3-4E2E-80AF-9521F22B987F}" type="pres">
      <dgm:prSet presAssocID="{F9939385-87BA-445D-9622-770E17D13992}" presName="tx2" presStyleLbl="revTx" presStyleIdx="20" presStyleCnt="21"/>
      <dgm:spPr/>
    </dgm:pt>
    <dgm:pt modelId="{409C2BAA-8544-4658-BD3C-28934B455B7B}" type="pres">
      <dgm:prSet presAssocID="{F9939385-87BA-445D-9622-770E17D13992}" presName="vert2" presStyleCnt="0"/>
      <dgm:spPr/>
    </dgm:pt>
    <dgm:pt modelId="{3AFCFCA0-5EE2-46F7-A612-E8290D63AA19}" type="pres">
      <dgm:prSet presAssocID="{F9939385-87BA-445D-9622-770E17D13992}" presName="thinLine2b" presStyleLbl="callout" presStyleIdx="14" presStyleCnt="15"/>
      <dgm:spPr/>
    </dgm:pt>
    <dgm:pt modelId="{59D1DB6F-72A0-4C32-BF4D-325171729148}" type="pres">
      <dgm:prSet presAssocID="{F9939385-87BA-445D-9622-770E17D13992}" presName="vertSpace2b" presStyleCnt="0"/>
      <dgm:spPr/>
    </dgm:pt>
  </dgm:ptLst>
  <dgm:cxnLst>
    <dgm:cxn modelId="{BCED030C-6DF9-44B6-8248-6A1895000EF4}" type="presOf" srcId="{A011E1C4-C91B-4457-9B93-5931D8308857}" destId="{8897D03E-DDA3-4C50-92E1-4C8DAEED58F2}" srcOrd="0" destOrd="0" presId="urn:microsoft.com/office/officeart/2008/layout/LinedList"/>
    <dgm:cxn modelId="{15417E10-1B9C-4D0B-BE0D-9C4E4A4911C9}" type="presOf" srcId="{411DDC80-E790-4D5F-B4FA-FE89BC2360EA}" destId="{3EFD05C5-38D1-47DD-8033-EFB5084C88FA}" srcOrd="0" destOrd="0" presId="urn:microsoft.com/office/officeart/2008/layout/LinedList"/>
    <dgm:cxn modelId="{B05A3C11-5DB1-4F98-83E2-C5C4460C161F}" type="presOf" srcId="{74EA445B-25ED-4CA5-89BA-33E134402510}" destId="{843352D0-0FF8-446A-88EC-3F87022A091C}" srcOrd="0" destOrd="0" presId="urn:microsoft.com/office/officeart/2008/layout/LinedList"/>
    <dgm:cxn modelId="{5AFBB213-A0C8-4DC9-867F-D2392A49AEA4}" type="presOf" srcId="{08FE5EAC-328A-4383-BE38-928EFDAE8B2D}" destId="{37F94772-FE4C-4B1B-8FFC-2D9D17D2B63F}" srcOrd="0" destOrd="0" presId="urn:microsoft.com/office/officeart/2008/layout/LinedList"/>
    <dgm:cxn modelId="{B2D89C1E-3DDB-4438-A6C5-48A151CA55BA}" srcId="{569573FF-6534-46B6-B470-B96066BD0111}" destId="{614B079D-9576-47CD-9633-4CE37B671927}" srcOrd="0" destOrd="0" parTransId="{68E315A1-8C75-4902-BA75-2AE41795954F}" sibTransId="{053B52F4-A443-4B61-AE6D-05E7D53575DC}"/>
    <dgm:cxn modelId="{CC4C0426-681F-47E3-861E-8A5E7479C329}" srcId="{411DDC80-E790-4D5F-B4FA-FE89BC2360EA}" destId="{0D110D8A-E58A-475E-A798-8CDD435584FA}" srcOrd="2" destOrd="0" parTransId="{5AFB6E83-9AC4-4160-A6C3-342142C7B891}" sibTransId="{27A78155-EB19-49A9-AF52-6898896FA7F6}"/>
    <dgm:cxn modelId="{15A69038-6B7E-4F66-9CC2-3CFFFD02B010}" type="presOf" srcId="{5454F6B3-E9B5-4E03-923E-A7B49309FF08}" destId="{3F87FA77-E66D-477B-A038-1CF0E6C9B85E}" srcOrd="0" destOrd="0" presId="urn:microsoft.com/office/officeart/2008/layout/LinedList"/>
    <dgm:cxn modelId="{94F4D43C-3575-4E16-8412-164D0A6C3152}" type="presOf" srcId="{BF6653EF-99C2-4C81-8868-98544A167F89}" destId="{46D91B07-6273-4DD9-AA30-D19F23492901}" srcOrd="0" destOrd="0" presId="urn:microsoft.com/office/officeart/2008/layout/LinedList"/>
    <dgm:cxn modelId="{62755C3E-726B-41F3-8ADF-6B70E7EF41B9}" srcId="{277C8C7B-EE8F-4110-9267-D6A59E82AE99}" destId="{411DDC80-E790-4D5F-B4FA-FE89BC2360EA}" srcOrd="2" destOrd="0" parTransId="{4EEABC89-DC27-4F8B-9656-A01C23D51C79}" sibTransId="{EA728359-DF9B-4445-90CA-E80D2FEB20EA}"/>
    <dgm:cxn modelId="{BC165762-076E-4A02-9D27-42E223BB905B}" type="presOf" srcId="{1E50B6FC-35AB-434E-BF0B-3CB862839A3A}" destId="{AD74A1C4-988B-4ACF-AE3A-4867291F6612}" srcOrd="0" destOrd="0" presId="urn:microsoft.com/office/officeart/2008/layout/LinedList"/>
    <dgm:cxn modelId="{D0F24343-C2CD-435A-8011-8D5A891C04E2}" srcId="{277C8C7B-EE8F-4110-9267-D6A59E82AE99}" destId="{28EF11CD-DFF6-4989-804C-508D822D19E4}" srcOrd="4" destOrd="0" parTransId="{81A48F32-DD19-40A7-B4BF-8293F2474FBF}" sibTransId="{1995DFCA-F73F-4F51-99D8-1A64B876FEA4}"/>
    <dgm:cxn modelId="{F7C35067-21A5-43BA-9A49-E27AFC8F7D4F}" type="presOf" srcId="{7353794D-A652-4129-BF11-12AA3DE2468A}" destId="{37617D39-C8F6-464B-A249-041B3B91162F}" srcOrd="0" destOrd="0" presId="urn:microsoft.com/office/officeart/2008/layout/LinedList"/>
    <dgm:cxn modelId="{BE048348-0D3F-411C-BEED-DEF7FDAD9664}" srcId="{277C8C7B-EE8F-4110-9267-D6A59E82AE99}" destId="{A0CE08AB-74CF-4A42-9C07-95F85A91D79A}" srcOrd="0" destOrd="0" parTransId="{E8DF8D0A-A6D9-4962-A16A-FF9160EDDA2E}" sibTransId="{5862D52A-804D-4174-BCB0-1F941F664C93}"/>
    <dgm:cxn modelId="{BF1AE450-0119-4218-A5F8-EC3E85D61B46}" type="presOf" srcId="{F9939385-87BA-445D-9622-770E17D13992}" destId="{6106E5E1-17B3-4E2E-80AF-9521F22B987F}" srcOrd="0" destOrd="0" presId="urn:microsoft.com/office/officeart/2008/layout/LinedList"/>
    <dgm:cxn modelId="{E5FA6851-1DCA-4122-B6B1-9A6EDC89DC5C}" srcId="{569573FF-6534-46B6-B470-B96066BD0111}" destId="{F9939385-87BA-445D-9622-770E17D13992}" srcOrd="3" destOrd="0" parTransId="{FC5A8DE9-75FC-44A8-B2CB-13BC61F7C43B}" sibTransId="{A0D392FD-135B-40DB-ABE2-0FC9D0BBD6D4}"/>
    <dgm:cxn modelId="{8EC32952-81F6-413A-A6B9-72E0D2ADFC87}" type="presOf" srcId="{B1FDE7E1-C0B0-47F4-91E0-73E2BA802949}" destId="{EC6E058E-15B1-45F3-9756-F2B658120A51}" srcOrd="0" destOrd="0" presId="urn:microsoft.com/office/officeart/2008/layout/LinedList"/>
    <dgm:cxn modelId="{E7FF3674-2365-45CA-81A1-E6387555119C}" type="presOf" srcId="{F7E46022-57D3-4BCB-9E4F-0AD49293173E}" destId="{D91A36D6-17D0-469E-88F1-D7E722045DBF}" srcOrd="0" destOrd="0" presId="urn:microsoft.com/office/officeart/2008/layout/LinedList"/>
    <dgm:cxn modelId="{B1565887-BBFB-40A4-8FA3-233ADFA1DB40}" type="presOf" srcId="{E889055C-41B6-4F44-8D30-8738E213AABB}" destId="{7A7BA114-9832-46B4-A924-1C51EA7C02B0}" srcOrd="0" destOrd="0" presId="urn:microsoft.com/office/officeart/2008/layout/LinedList"/>
    <dgm:cxn modelId="{E449C38A-D3DE-46C8-8F4F-B1E15C566FDF}" srcId="{411DDC80-E790-4D5F-B4FA-FE89BC2360EA}" destId="{CC287D05-5419-48D6-948F-9A097D057776}" srcOrd="0" destOrd="0" parTransId="{60356037-8641-4646-B117-AC78C5F75EF1}" sibTransId="{98DE44BB-271B-41A0-BA0C-9C65345ECB38}"/>
    <dgm:cxn modelId="{2690038E-D315-4F64-9293-B9CC0F3A18C2}" srcId="{1E50B6FC-35AB-434E-BF0B-3CB862839A3A}" destId="{A011E1C4-C91B-4457-9B93-5931D8308857}" srcOrd="1" destOrd="0" parTransId="{6857201C-9221-46AD-A45B-B0DE7E4D16B4}" sibTransId="{4D38417A-2FEB-427E-8865-E270541E7CCF}"/>
    <dgm:cxn modelId="{CDAEE98E-B99A-4324-9B51-187953D52CB5}" type="presOf" srcId="{614B079D-9576-47CD-9633-4CE37B671927}" destId="{7BA20920-FCC0-4747-A144-A88D46CDCB30}" srcOrd="0" destOrd="0" presId="urn:microsoft.com/office/officeart/2008/layout/LinedList"/>
    <dgm:cxn modelId="{C5196094-73BB-4577-B769-03C33A495A80}" srcId="{BF6653EF-99C2-4C81-8868-98544A167F89}" destId="{B1FDE7E1-C0B0-47F4-91E0-73E2BA802949}" srcOrd="0" destOrd="0" parTransId="{E18C9F75-4772-48BA-94A0-756BB416DCB9}" sibTransId="{4C4D014B-85B6-48F6-B51F-EEDFCFAB4328}"/>
    <dgm:cxn modelId="{5FDA8E9C-28CE-45CC-B0AA-11DC7CEB0645}" srcId="{1E50B6FC-35AB-434E-BF0B-3CB862839A3A}" destId="{E889055C-41B6-4F44-8D30-8738E213AABB}" srcOrd="0" destOrd="0" parTransId="{BE0DA172-5CD3-47EF-8CFF-77156F698945}" sibTransId="{057B2BAA-3011-4B24-A139-941BC7359CF2}"/>
    <dgm:cxn modelId="{1B348DA7-9223-49A0-84A4-98E680CFC22E}" srcId="{569573FF-6534-46B6-B470-B96066BD0111}" destId="{E3BE86B1-B157-409C-8875-1733AA284B09}" srcOrd="1" destOrd="0" parTransId="{C5EE65A4-CB3B-4CE9-843F-83F30E19CD80}" sibTransId="{59BA800E-6F4C-4C99-91AC-47AC30B57EF8}"/>
    <dgm:cxn modelId="{DBDE2CAA-CC80-469F-AA02-6BC924C22B7B}" srcId="{277C8C7B-EE8F-4110-9267-D6A59E82AE99}" destId="{569573FF-6534-46B6-B470-B96066BD0111}" srcOrd="5" destOrd="0" parTransId="{96F08931-711E-4D23-8A66-192C3C7E5BAA}" sibTransId="{5B4BA89F-B282-4D7C-A9A4-51FF6A7491D8}"/>
    <dgm:cxn modelId="{348EE5B5-A86A-428C-9F5B-99B4D3811733}" type="presOf" srcId="{CC287D05-5419-48D6-948F-9A097D057776}" destId="{5DDD8135-03FA-41B6-BDE8-FDACBF92EFA0}" srcOrd="0" destOrd="0" presId="urn:microsoft.com/office/officeart/2008/layout/LinedList"/>
    <dgm:cxn modelId="{D00F4FB7-A0A3-4379-BD55-1CE50503CF1A}" type="presOf" srcId="{569573FF-6534-46B6-B470-B96066BD0111}" destId="{F113D775-3EF8-4144-9AE1-02C489F8DCB0}" srcOrd="0" destOrd="0" presId="urn:microsoft.com/office/officeart/2008/layout/LinedList"/>
    <dgm:cxn modelId="{1BF2C5BA-7519-4272-832E-3BFEB10BBE59}" srcId="{277C8C7B-EE8F-4110-9267-D6A59E82AE99}" destId="{1E50B6FC-35AB-434E-BF0B-3CB862839A3A}" srcOrd="1" destOrd="0" parTransId="{F3D16B6A-C252-4635-8EE0-260E7E016617}" sibTransId="{5D770078-FA2D-400E-836D-CD67236A333F}"/>
    <dgm:cxn modelId="{E6A811BE-DA52-45B1-966C-E74BD1D9EDB1}" type="presOf" srcId="{7B8B4CFA-4437-41F0-B11D-CAB61D81617C}" destId="{B353D848-F681-42F2-BB34-910173A885DC}" srcOrd="0" destOrd="0" presId="urn:microsoft.com/office/officeart/2008/layout/LinedList"/>
    <dgm:cxn modelId="{B76D96D7-DBD6-46CB-B143-48C9659B923D}" srcId="{28EF11CD-DFF6-4989-804C-508D822D19E4}" destId="{7353794D-A652-4129-BF11-12AA3DE2468A}" srcOrd="1" destOrd="0" parTransId="{B8857338-4005-47FD-ADAD-132980440A11}" sibTransId="{B23F04BA-A2F2-43FF-8675-6E8EC79C70E8}"/>
    <dgm:cxn modelId="{D21791D9-DDB8-479D-B068-016930238B8B}" type="presOf" srcId="{277C8C7B-EE8F-4110-9267-D6A59E82AE99}" destId="{73A7993F-0FEF-4DD1-84A0-474A572B46C4}" srcOrd="0" destOrd="0" presId="urn:microsoft.com/office/officeart/2008/layout/LinedList"/>
    <dgm:cxn modelId="{0CC77FDA-EF43-4C35-956B-D2E4925A9CEB}" type="presOf" srcId="{E3BE86B1-B157-409C-8875-1733AA284B09}" destId="{E8140D88-A723-468D-827E-54AD4E721317}" srcOrd="0" destOrd="0" presId="urn:microsoft.com/office/officeart/2008/layout/LinedList"/>
    <dgm:cxn modelId="{D216ADDA-1EA3-4930-AA16-5F2B044475E8}" srcId="{277C8C7B-EE8F-4110-9267-D6A59E82AE99}" destId="{BF6653EF-99C2-4C81-8868-98544A167F89}" srcOrd="3" destOrd="0" parTransId="{FD7EEF15-3112-42D5-99ED-16C411820CAF}" sibTransId="{5D992F31-6127-445A-9805-CBBB769CF3CD}"/>
    <dgm:cxn modelId="{0D0084DB-E7B7-4872-8DB3-14BB5CB5BBE9}" type="presOf" srcId="{0D110D8A-E58A-475E-A798-8CDD435584FA}" destId="{821E72D1-230D-4A23-9ED0-4D16CD622285}" srcOrd="0" destOrd="0" presId="urn:microsoft.com/office/officeart/2008/layout/LinedList"/>
    <dgm:cxn modelId="{151E10DE-9BE3-4CB5-AACD-E6FAD2E4269F}" srcId="{411DDC80-E790-4D5F-B4FA-FE89BC2360EA}" destId="{F7E46022-57D3-4BCB-9E4F-0AD49293173E}" srcOrd="3" destOrd="0" parTransId="{1E6F6137-3325-4261-ACB2-ACEB2C053258}" sibTransId="{74021604-2DC0-4F7C-AEDB-525C2BAC9146}"/>
    <dgm:cxn modelId="{6DC997E0-35B6-4892-87AD-0987E7A662DE}" type="presOf" srcId="{28EF11CD-DFF6-4989-804C-508D822D19E4}" destId="{22145FBE-03EF-47E2-B450-9E0430BD51E5}" srcOrd="0" destOrd="0" presId="urn:microsoft.com/office/officeart/2008/layout/LinedList"/>
    <dgm:cxn modelId="{5405D6E1-9695-4E95-B651-084406B89DD0}" srcId="{28EF11CD-DFF6-4989-804C-508D822D19E4}" destId="{08FE5EAC-328A-4383-BE38-928EFDAE8B2D}" srcOrd="0" destOrd="0" parTransId="{2497A6A2-48AF-4E12-9BC0-8BCC307371F7}" sibTransId="{B209FD14-5B52-44E8-9E1E-AFB268102F24}"/>
    <dgm:cxn modelId="{DA1167E4-9273-49BA-9C8A-589820AB5915}" srcId="{28EF11CD-DFF6-4989-804C-508D822D19E4}" destId="{74EA445B-25ED-4CA5-89BA-33E134402510}" srcOrd="2" destOrd="0" parTransId="{D18F9EAC-D66C-428F-9A4A-01F74002A875}" sibTransId="{07B1C093-10FE-4A74-8C7E-584AE10727FF}"/>
    <dgm:cxn modelId="{DBCC1CEC-D262-4216-9EAF-ADDA3BB01B9C}" type="presOf" srcId="{D7C83E56-D590-4652-9D70-0CDC15781378}" destId="{C41A3768-30E2-4C68-ADFF-88B60B1A20A6}" srcOrd="0" destOrd="0" presId="urn:microsoft.com/office/officeart/2008/layout/LinedList"/>
    <dgm:cxn modelId="{3FEB09ED-DAC5-41FA-BD7D-DDE38D6181F5}" srcId="{1E50B6FC-35AB-434E-BF0B-3CB862839A3A}" destId="{5454F6B3-E9B5-4E03-923E-A7B49309FF08}" srcOrd="2" destOrd="0" parTransId="{EA1A240A-0133-4884-A67F-9A0099225946}" sibTransId="{9F19F799-277D-48C8-B653-91593AA903A7}"/>
    <dgm:cxn modelId="{6F3D97F2-3B84-4B26-A865-F5F9576C6C48}" srcId="{569573FF-6534-46B6-B470-B96066BD0111}" destId="{7B8B4CFA-4437-41F0-B11D-CAB61D81617C}" srcOrd="2" destOrd="0" parTransId="{5CD3924B-DE80-4E26-A916-43E7E84B94BB}" sibTransId="{D689F585-E369-4CAA-8151-12D7293F4258}"/>
    <dgm:cxn modelId="{681EA9F4-2F26-4925-AF0B-FABB0BDBB0C2}" srcId="{411DDC80-E790-4D5F-B4FA-FE89BC2360EA}" destId="{D7C83E56-D590-4652-9D70-0CDC15781378}" srcOrd="1" destOrd="0" parTransId="{41372026-807B-48F1-AE9B-9B9FA1598446}" sibTransId="{8A1B0869-A6FC-4327-B077-4ECB46008B0C}"/>
    <dgm:cxn modelId="{3DA4FBF9-5591-43DF-B11C-7490CDE5CDEE}" type="presOf" srcId="{A0CE08AB-74CF-4A42-9C07-95F85A91D79A}" destId="{9A90D28F-98F7-41BA-8445-32CA4C977BE6}" srcOrd="0" destOrd="0" presId="urn:microsoft.com/office/officeart/2008/layout/LinedList"/>
    <dgm:cxn modelId="{83B035F5-777C-4F13-93D1-CD6D471B7E99}" type="presParOf" srcId="{73A7993F-0FEF-4DD1-84A0-474A572B46C4}" destId="{81918BF3-DF8A-418D-82CB-98D9C190B9F0}" srcOrd="0" destOrd="0" presId="urn:microsoft.com/office/officeart/2008/layout/LinedList"/>
    <dgm:cxn modelId="{0E33FA0A-2B98-466C-AD26-0C858139A371}" type="presParOf" srcId="{73A7993F-0FEF-4DD1-84A0-474A572B46C4}" destId="{B0366A4D-49A3-46DB-82AC-C02A1BB60205}" srcOrd="1" destOrd="0" presId="urn:microsoft.com/office/officeart/2008/layout/LinedList"/>
    <dgm:cxn modelId="{C6CDF15B-1932-43DB-94C8-3A5ED566A18E}" type="presParOf" srcId="{B0366A4D-49A3-46DB-82AC-C02A1BB60205}" destId="{9A90D28F-98F7-41BA-8445-32CA4C977BE6}" srcOrd="0" destOrd="0" presId="urn:microsoft.com/office/officeart/2008/layout/LinedList"/>
    <dgm:cxn modelId="{3C20A896-8522-421E-83F4-ECB61799DBD3}" type="presParOf" srcId="{B0366A4D-49A3-46DB-82AC-C02A1BB60205}" destId="{61EEE1AA-CD8C-490B-97A6-64CB893B3E9A}" srcOrd="1" destOrd="0" presId="urn:microsoft.com/office/officeart/2008/layout/LinedList"/>
    <dgm:cxn modelId="{99371200-B88D-49BF-9B15-07DA22F829C2}" type="presParOf" srcId="{73A7993F-0FEF-4DD1-84A0-474A572B46C4}" destId="{6C403000-EEBB-4330-A19C-9A5D63794D40}" srcOrd="2" destOrd="0" presId="urn:microsoft.com/office/officeart/2008/layout/LinedList"/>
    <dgm:cxn modelId="{DBFF709C-BE4B-4BDA-9BE1-91EACAB8A58A}" type="presParOf" srcId="{73A7993F-0FEF-4DD1-84A0-474A572B46C4}" destId="{3D595EF5-8414-44E1-BC08-E7B5A4826DCD}" srcOrd="3" destOrd="0" presId="urn:microsoft.com/office/officeart/2008/layout/LinedList"/>
    <dgm:cxn modelId="{43213861-D9C8-4DB9-8733-97530DFCF1B0}" type="presParOf" srcId="{3D595EF5-8414-44E1-BC08-E7B5A4826DCD}" destId="{AD74A1C4-988B-4ACF-AE3A-4867291F6612}" srcOrd="0" destOrd="0" presId="urn:microsoft.com/office/officeart/2008/layout/LinedList"/>
    <dgm:cxn modelId="{23ED68D0-AED6-426A-A3F4-970BC7C647C5}" type="presParOf" srcId="{3D595EF5-8414-44E1-BC08-E7B5A4826DCD}" destId="{53DD2B4C-4427-46F9-BB74-620AD04B6622}" srcOrd="1" destOrd="0" presId="urn:microsoft.com/office/officeart/2008/layout/LinedList"/>
    <dgm:cxn modelId="{1C56263C-E101-47AA-ABA9-10571B4A630A}" type="presParOf" srcId="{53DD2B4C-4427-46F9-BB74-620AD04B6622}" destId="{06E038D3-C8C6-4217-98C0-7733C64ABD5D}" srcOrd="0" destOrd="0" presId="urn:microsoft.com/office/officeart/2008/layout/LinedList"/>
    <dgm:cxn modelId="{EF2E2994-FB1C-4741-A8A2-6C359535C24E}" type="presParOf" srcId="{53DD2B4C-4427-46F9-BB74-620AD04B6622}" destId="{E1EDDE1B-CA68-46EE-9697-F6D010BC6930}" srcOrd="1" destOrd="0" presId="urn:microsoft.com/office/officeart/2008/layout/LinedList"/>
    <dgm:cxn modelId="{96EF2EC0-B2F0-42A1-966E-B4E7FDB6B7EC}" type="presParOf" srcId="{E1EDDE1B-CA68-46EE-9697-F6D010BC6930}" destId="{18108796-9AB5-4BEF-B28F-8333099EC550}" srcOrd="0" destOrd="0" presId="urn:microsoft.com/office/officeart/2008/layout/LinedList"/>
    <dgm:cxn modelId="{8F8B387D-F496-456F-B4D6-DCE9B588F5B1}" type="presParOf" srcId="{E1EDDE1B-CA68-46EE-9697-F6D010BC6930}" destId="{7A7BA114-9832-46B4-A924-1C51EA7C02B0}" srcOrd="1" destOrd="0" presId="urn:microsoft.com/office/officeart/2008/layout/LinedList"/>
    <dgm:cxn modelId="{A8178D95-3573-4204-9D8E-17E821280FD5}" type="presParOf" srcId="{E1EDDE1B-CA68-46EE-9697-F6D010BC6930}" destId="{F58F6403-9E52-457A-9547-40267BCFE4FA}" srcOrd="2" destOrd="0" presId="urn:microsoft.com/office/officeart/2008/layout/LinedList"/>
    <dgm:cxn modelId="{8A142B6B-E9E1-4710-9D40-6E19ED632B15}" type="presParOf" srcId="{53DD2B4C-4427-46F9-BB74-620AD04B6622}" destId="{65A12237-4BE2-410D-896A-09249BED523F}" srcOrd="2" destOrd="0" presId="urn:microsoft.com/office/officeart/2008/layout/LinedList"/>
    <dgm:cxn modelId="{9E34DF5D-3863-42E0-B825-2446C33F041F}" type="presParOf" srcId="{53DD2B4C-4427-46F9-BB74-620AD04B6622}" destId="{8A474D1E-7DCE-4DE2-9524-AC5FEDEBCD5E}" srcOrd="3" destOrd="0" presId="urn:microsoft.com/office/officeart/2008/layout/LinedList"/>
    <dgm:cxn modelId="{990440D7-902A-4245-A8EB-9A3D2773049D}" type="presParOf" srcId="{53DD2B4C-4427-46F9-BB74-620AD04B6622}" destId="{B984A341-BB87-435F-BACA-2E05ED4AE4B3}" srcOrd="4" destOrd="0" presId="urn:microsoft.com/office/officeart/2008/layout/LinedList"/>
    <dgm:cxn modelId="{4BAF29FA-EC18-4826-97E8-5BE597197D1F}" type="presParOf" srcId="{B984A341-BB87-435F-BACA-2E05ED4AE4B3}" destId="{1B70E6F8-7F36-4574-9BA1-CA9F2C344E54}" srcOrd="0" destOrd="0" presId="urn:microsoft.com/office/officeart/2008/layout/LinedList"/>
    <dgm:cxn modelId="{0D2D97F3-13CC-45EC-A00E-589323B256AC}" type="presParOf" srcId="{B984A341-BB87-435F-BACA-2E05ED4AE4B3}" destId="{8897D03E-DDA3-4C50-92E1-4C8DAEED58F2}" srcOrd="1" destOrd="0" presId="urn:microsoft.com/office/officeart/2008/layout/LinedList"/>
    <dgm:cxn modelId="{6B90CCEA-70E2-4D61-8AEE-0EEBCD4612E9}" type="presParOf" srcId="{B984A341-BB87-435F-BACA-2E05ED4AE4B3}" destId="{50183241-5915-45B1-87B3-D1E831DD5C8C}" srcOrd="2" destOrd="0" presId="urn:microsoft.com/office/officeart/2008/layout/LinedList"/>
    <dgm:cxn modelId="{5985D76A-B366-42E7-9C45-E0DA5154ACE0}" type="presParOf" srcId="{53DD2B4C-4427-46F9-BB74-620AD04B6622}" destId="{7A8FFC32-3DA9-4257-9125-0752408870EA}" srcOrd="5" destOrd="0" presId="urn:microsoft.com/office/officeart/2008/layout/LinedList"/>
    <dgm:cxn modelId="{F95B93D0-7B76-4BD9-A04A-0CFB70C14C77}" type="presParOf" srcId="{53DD2B4C-4427-46F9-BB74-620AD04B6622}" destId="{27A6FEE6-6125-4174-B0DB-DE5F27412264}" srcOrd="6" destOrd="0" presId="urn:microsoft.com/office/officeart/2008/layout/LinedList"/>
    <dgm:cxn modelId="{FFAA9977-C84F-42C6-9F13-6698319A5627}" type="presParOf" srcId="{53DD2B4C-4427-46F9-BB74-620AD04B6622}" destId="{05F81249-D53E-4C30-A095-7A7397D5902D}" srcOrd="7" destOrd="0" presId="urn:microsoft.com/office/officeart/2008/layout/LinedList"/>
    <dgm:cxn modelId="{223D7BBB-2172-499C-89B7-905083470D45}" type="presParOf" srcId="{05F81249-D53E-4C30-A095-7A7397D5902D}" destId="{D316E1DF-E1F1-49F6-869C-5125E28627FC}" srcOrd="0" destOrd="0" presId="urn:microsoft.com/office/officeart/2008/layout/LinedList"/>
    <dgm:cxn modelId="{BAF6D539-9F30-4C06-BAAA-A5CBFA87B8FB}" type="presParOf" srcId="{05F81249-D53E-4C30-A095-7A7397D5902D}" destId="{3F87FA77-E66D-477B-A038-1CF0E6C9B85E}" srcOrd="1" destOrd="0" presId="urn:microsoft.com/office/officeart/2008/layout/LinedList"/>
    <dgm:cxn modelId="{660A0700-E91F-4F2B-AD20-352CC5E98FFA}" type="presParOf" srcId="{05F81249-D53E-4C30-A095-7A7397D5902D}" destId="{FDA4E872-1951-448F-9DCB-6EBAC1098A31}" srcOrd="2" destOrd="0" presId="urn:microsoft.com/office/officeart/2008/layout/LinedList"/>
    <dgm:cxn modelId="{0377CB31-F2AE-4138-81EF-F2359E49BDF1}" type="presParOf" srcId="{53DD2B4C-4427-46F9-BB74-620AD04B6622}" destId="{2A61E8E1-7E61-4458-A78C-7449884C0783}" srcOrd="8" destOrd="0" presId="urn:microsoft.com/office/officeart/2008/layout/LinedList"/>
    <dgm:cxn modelId="{C76E4ED5-AB7D-4E1F-B38A-995C9AEC64F1}" type="presParOf" srcId="{53DD2B4C-4427-46F9-BB74-620AD04B6622}" destId="{D5A536DC-F615-4664-8BC6-5EDC572D7500}" srcOrd="9" destOrd="0" presId="urn:microsoft.com/office/officeart/2008/layout/LinedList"/>
    <dgm:cxn modelId="{BF72E244-98D9-44C2-AAF1-8CF26304D961}" type="presParOf" srcId="{73A7993F-0FEF-4DD1-84A0-474A572B46C4}" destId="{E2A0EBED-D243-4E04-812A-A62BDC170A5F}" srcOrd="4" destOrd="0" presId="urn:microsoft.com/office/officeart/2008/layout/LinedList"/>
    <dgm:cxn modelId="{B25537C9-8F0C-49FB-B22E-D1F01BAB289D}" type="presParOf" srcId="{73A7993F-0FEF-4DD1-84A0-474A572B46C4}" destId="{54417AA3-E0E4-4CD9-A6F5-787257C8472B}" srcOrd="5" destOrd="0" presId="urn:microsoft.com/office/officeart/2008/layout/LinedList"/>
    <dgm:cxn modelId="{F35F9361-7909-481B-9DF2-1511CA0CA002}" type="presParOf" srcId="{54417AA3-E0E4-4CD9-A6F5-787257C8472B}" destId="{3EFD05C5-38D1-47DD-8033-EFB5084C88FA}" srcOrd="0" destOrd="0" presId="urn:microsoft.com/office/officeart/2008/layout/LinedList"/>
    <dgm:cxn modelId="{91936DD3-B576-439E-A540-FBE6895AC5C9}" type="presParOf" srcId="{54417AA3-E0E4-4CD9-A6F5-787257C8472B}" destId="{11BAF3D0-9504-46D2-84D9-0FBA0489DD90}" srcOrd="1" destOrd="0" presId="urn:microsoft.com/office/officeart/2008/layout/LinedList"/>
    <dgm:cxn modelId="{E68E6105-06FB-422F-AF2E-73A5ECACB5AD}" type="presParOf" srcId="{11BAF3D0-9504-46D2-84D9-0FBA0489DD90}" destId="{C037ED9C-7581-415C-944C-5FC95854EFE4}" srcOrd="0" destOrd="0" presId="urn:microsoft.com/office/officeart/2008/layout/LinedList"/>
    <dgm:cxn modelId="{5260409A-1AC1-45B0-86B2-542EFDAF8556}" type="presParOf" srcId="{11BAF3D0-9504-46D2-84D9-0FBA0489DD90}" destId="{3A1535D4-28D1-4163-BBFB-F2FE52AFEA20}" srcOrd="1" destOrd="0" presId="urn:microsoft.com/office/officeart/2008/layout/LinedList"/>
    <dgm:cxn modelId="{383CC89C-185F-49B1-BBEA-916A6161E971}" type="presParOf" srcId="{3A1535D4-28D1-4163-BBFB-F2FE52AFEA20}" destId="{CCC2C4DE-AE6B-49F1-83D3-AC137F5BAB2E}" srcOrd="0" destOrd="0" presId="urn:microsoft.com/office/officeart/2008/layout/LinedList"/>
    <dgm:cxn modelId="{BDDC1485-1ADE-40D6-B1F8-382B999401CA}" type="presParOf" srcId="{3A1535D4-28D1-4163-BBFB-F2FE52AFEA20}" destId="{5DDD8135-03FA-41B6-BDE8-FDACBF92EFA0}" srcOrd="1" destOrd="0" presId="urn:microsoft.com/office/officeart/2008/layout/LinedList"/>
    <dgm:cxn modelId="{74628746-6353-4318-B4F2-FF68C87223C2}" type="presParOf" srcId="{3A1535D4-28D1-4163-BBFB-F2FE52AFEA20}" destId="{9D539B50-5D84-4AF1-BA4F-E5912634B0E0}" srcOrd="2" destOrd="0" presId="urn:microsoft.com/office/officeart/2008/layout/LinedList"/>
    <dgm:cxn modelId="{8ED34867-4940-475A-8CA2-8A6440F72B70}" type="presParOf" srcId="{11BAF3D0-9504-46D2-84D9-0FBA0489DD90}" destId="{171FB371-15EE-4DE6-A1C3-9499A04F74EF}" srcOrd="2" destOrd="0" presId="urn:microsoft.com/office/officeart/2008/layout/LinedList"/>
    <dgm:cxn modelId="{420034C6-85C7-4060-8C37-673104EEE20E}" type="presParOf" srcId="{11BAF3D0-9504-46D2-84D9-0FBA0489DD90}" destId="{84ADBD38-D0A9-4858-A211-4C237D9814C0}" srcOrd="3" destOrd="0" presId="urn:microsoft.com/office/officeart/2008/layout/LinedList"/>
    <dgm:cxn modelId="{AB55ECF6-21C3-49B4-9538-33CCA9F55F6F}" type="presParOf" srcId="{11BAF3D0-9504-46D2-84D9-0FBA0489DD90}" destId="{3175171E-999B-411E-A739-1510EC906869}" srcOrd="4" destOrd="0" presId="urn:microsoft.com/office/officeart/2008/layout/LinedList"/>
    <dgm:cxn modelId="{34B58B31-ED95-46E8-AF3D-BB946DA3D1E6}" type="presParOf" srcId="{3175171E-999B-411E-A739-1510EC906869}" destId="{CD599923-D57A-4798-8A7F-6848016A7FC5}" srcOrd="0" destOrd="0" presId="urn:microsoft.com/office/officeart/2008/layout/LinedList"/>
    <dgm:cxn modelId="{6650C849-0305-43C2-BF1E-194FB8E708FA}" type="presParOf" srcId="{3175171E-999B-411E-A739-1510EC906869}" destId="{C41A3768-30E2-4C68-ADFF-88B60B1A20A6}" srcOrd="1" destOrd="0" presId="urn:microsoft.com/office/officeart/2008/layout/LinedList"/>
    <dgm:cxn modelId="{FA6D84E3-BA08-4674-93A4-83E00190CD9F}" type="presParOf" srcId="{3175171E-999B-411E-A739-1510EC906869}" destId="{D79328A4-F30E-479B-B5CF-8A5DF1F79DD0}" srcOrd="2" destOrd="0" presId="urn:microsoft.com/office/officeart/2008/layout/LinedList"/>
    <dgm:cxn modelId="{430C7FEB-770C-428C-B95B-4A013E72D736}" type="presParOf" srcId="{11BAF3D0-9504-46D2-84D9-0FBA0489DD90}" destId="{5D6C7BB2-7905-449F-BCBB-18B74C7FD8F7}" srcOrd="5" destOrd="0" presId="urn:microsoft.com/office/officeart/2008/layout/LinedList"/>
    <dgm:cxn modelId="{25B83474-FC8A-461C-87EA-30E8B71FFE69}" type="presParOf" srcId="{11BAF3D0-9504-46D2-84D9-0FBA0489DD90}" destId="{696CBCC9-68D9-4E98-9EB4-C2187801E78C}" srcOrd="6" destOrd="0" presId="urn:microsoft.com/office/officeart/2008/layout/LinedList"/>
    <dgm:cxn modelId="{FEE0D9EF-D7A9-440E-82C7-7D2824757EAF}" type="presParOf" srcId="{11BAF3D0-9504-46D2-84D9-0FBA0489DD90}" destId="{7772FA2B-E2BE-4A25-860D-B8A274F1CE22}" srcOrd="7" destOrd="0" presId="urn:microsoft.com/office/officeart/2008/layout/LinedList"/>
    <dgm:cxn modelId="{BDD86C04-5EFB-40B2-B04C-3FCA7A34A9AD}" type="presParOf" srcId="{7772FA2B-E2BE-4A25-860D-B8A274F1CE22}" destId="{2FA1FC21-C14A-489D-8468-A573EFFDD10E}" srcOrd="0" destOrd="0" presId="urn:microsoft.com/office/officeart/2008/layout/LinedList"/>
    <dgm:cxn modelId="{0AC08F43-4023-4C34-9710-369E6741CC76}" type="presParOf" srcId="{7772FA2B-E2BE-4A25-860D-B8A274F1CE22}" destId="{821E72D1-230D-4A23-9ED0-4D16CD622285}" srcOrd="1" destOrd="0" presId="urn:microsoft.com/office/officeart/2008/layout/LinedList"/>
    <dgm:cxn modelId="{8F4AAE04-1D2A-4B96-AC88-26C7DE34CCCD}" type="presParOf" srcId="{7772FA2B-E2BE-4A25-860D-B8A274F1CE22}" destId="{CEF4DE10-B0B2-47A1-84FF-FA069DD077DD}" srcOrd="2" destOrd="0" presId="urn:microsoft.com/office/officeart/2008/layout/LinedList"/>
    <dgm:cxn modelId="{D3F1B2BD-76AB-455D-AAA5-BE1EA56E1F30}" type="presParOf" srcId="{11BAF3D0-9504-46D2-84D9-0FBA0489DD90}" destId="{D0162CC8-D4C9-4FB9-BE3D-EE36A7620B89}" srcOrd="8" destOrd="0" presId="urn:microsoft.com/office/officeart/2008/layout/LinedList"/>
    <dgm:cxn modelId="{BB0FFAB3-4FF6-4C2C-887E-7FD7296158A0}" type="presParOf" srcId="{11BAF3D0-9504-46D2-84D9-0FBA0489DD90}" destId="{C9FB0EC7-9F2E-44E4-A757-F342A54BA56F}" srcOrd="9" destOrd="0" presId="urn:microsoft.com/office/officeart/2008/layout/LinedList"/>
    <dgm:cxn modelId="{078F3BF8-5C04-499C-9F44-0CA2E2B35B8B}" type="presParOf" srcId="{11BAF3D0-9504-46D2-84D9-0FBA0489DD90}" destId="{79E7BDE7-E34C-4B4F-90C1-EDFBC0ACC5BA}" srcOrd="10" destOrd="0" presId="urn:microsoft.com/office/officeart/2008/layout/LinedList"/>
    <dgm:cxn modelId="{FE2EF12D-8159-42BB-9922-C6AC02289C6A}" type="presParOf" srcId="{79E7BDE7-E34C-4B4F-90C1-EDFBC0ACC5BA}" destId="{6B202C4B-610A-4775-AB23-711905FA5C02}" srcOrd="0" destOrd="0" presId="urn:microsoft.com/office/officeart/2008/layout/LinedList"/>
    <dgm:cxn modelId="{57111864-01B3-4163-85FB-F99129D2D3D1}" type="presParOf" srcId="{79E7BDE7-E34C-4B4F-90C1-EDFBC0ACC5BA}" destId="{D91A36D6-17D0-469E-88F1-D7E722045DBF}" srcOrd="1" destOrd="0" presId="urn:microsoft.com/office/officeart/2008/layout/LinedList"/>
    <dgm:cxn modelId="{AFE8DD20-24C1-4766-849C-66BFF94712CF}" type="presParOf" srcId="{79E7BDE7-E34C-4B4F-90C1-EDFBC0ACC5BA}" destId="{7C5DC883-CF92-4B30-84CF-053CEC19E0DA}" srcOrd="2" destOrd="0" presId="urn:microsoft.com/office/officeart/2008/layout/LinedList"/>
    <dgm:cxn modelId="{2BD284E9-B5DE-4942-A7ED-1D29895FDFA0}" type="presParOf" srcId="{11BAF3D0-9504-46D2-84D9-0FBA0489DD90}" destId="{585A7903-02E1-4A4A-86BA-7FDA49ED92F5}" srcOrd="11" destOrd="0" presId="urn:microsoft.com/office/officeart/2008/layout/LinedList"/>
    <dgm:cxn modelId="{2BCB9DA7-5296-4BEB-88DF-5DA20C35823C}" type="presParOf" srcId="{11BAF3D0-9504-46D2-84D9-0FBA0489DD90}" destId="{4D842D46-BDE5-4B9D-ADEE-A65F39E4253C}" srcOrd="12" destOrd="0" presId="urn:microsoft.com/office/officeart/2008/layout/LinedList"/>
    <dgm:cxn modelId="{D21D8000-FF48-40F9-BF01-19323F32781A}" type="presParOf" srcId="{73A7993F-0FEF-4DD1-84A0-474A572B46C4}" destId="{0570E5E8-3F94-4C82-A0A4-79C699C59B5F}" srcOrd="6" destOrd="0" presId="urn:microsoft.com/office/officeart/2008/layout/LinedList"/>
    <dgm:cxn modelId="{92B80286-CCA7-48DB-A07A-1B75C2C5011A}" type="presParOf" srcId="{73A7993F-0FEF-4DD1-84A0-474A572B46C4}" destId="{CCE40DD4-64DB-41FB-94A0-E5338A68B5D8}" srcOrd="7" destOrd="0" presId="urn:microsoft.com/office/officeart/2008/layout/LinedList"/>
    <dgm:cxn modelId="{F75B0AB1-7DB9-424D-96A8-587BEF285A28}" type="presParOf" srcId="{CCE40DD4-64DB-41FB-94A0-E5338A68B5D8}" destId="{46D91B07-6273-4DD9-AA30-D19F23492901}" srcOrd="0" destOrd="0" presId="urn:microsoft.com/office/officeart/2008/layout/LinedList"/>
    <dgm:cxn modelId="{7293DC06-1D17-450A-90A7-3EA07C9A338C}" type="presParOf" srcId="{CCE40DD4-64DB-41FB-94A0-E5338A68B5D8}" destId="{67B3C9B3-F2D3-4732-A5CB-2850D8AF3949}" srcOrd="1" destOrd="0" presId="urn:microsoft.com/office/officeart/2008/layout/LinedList"/>
    <dgm:cxn modelId="{D7CBB1F1-77FA-45E0-B896-C0D802B4385C}" type="presParOf" srcId="{67B3C9B3-F2D3-4732-A5CB-2850D8AF3949}" destId="{5340B7EE-FD07-4EF6-A058-909D3CC0EE16}" srcOrd="0" destOrd="0" presId="urn:microsoft.com/office/officeart/2008/layout/LinedList"/>
    <dgm:cxn modelId="{09BCC8FB-D533-45C2-8962-095BA548111F}" type="presParOf" srcId="{67B3C9B3-F2D3-4732-A5CB-2850D8AF3949}" destId="{48B78087-8ABA-41DA-BC68-D7F860BA344F}" srcOrd="1" destOrd="0" presId="urn:microsoft.com/office/officeart/2008/layout/LinedList"/>
    <dgm:cxn modelId="{81F159CE-B69B-4753-B38F-4B9202253D7D}" type="presParOf" srcId="{48B78087-8ABA-41DA-BC68-D7F860BA344F}" destId="{08DCECE9-BCE1-4FB9-BF98-7C944BE38968}" srcOrd="0" destOrd="0" presId="urn:microsoft.com/office/officeart/2008/layout/LinedList"/>
    <dgm:cxn modelId="{7FF675B5-D0ED-4FC5-AE38-D6F6E21A1CFA}" type="presParOf" srcId="{48B78087-8ABA-41DA-BC68-D7F860BA344F}" destId="{EC6E058E-15B1-45F3-9756-F2B658120A51}" srcOrd="1" destOrd="0" presId="urn:microsoft.com/office/officeart/2008/layout/LinedList"/>
    <dgm:cxn modelId="{39FE471D-586C-47D9-851F-F86D3B034DE3}" type="presParOf" srcId="{48B78087-8ABA-41DA-BC68-D7F860BA344F}" destId="{9B856188-2939-4789-8462-6F1655B31256}" srcOrd="2" destOrd="0" presId="urn:microsoft.com/office/officeart/2008/layout/LinedList"/>
    <dgm:cxn modelId="{BE443BB9-67C5-4979-B24D-9C5C8292713B}" type="presParOf" srcId="{67B3C9B3-F2D3-4732-A5CB-2850D8AF3949}" destId="{82806BF9-6916-4581-90AA-F5DEF5D38D83}" srcOrd="2" destOrd="0" presId="urn:microsoft.com/office/officeart/2008/layout/LinedList"/>
    <dgm:cxn modelId="{AE96D538-63EA-4BA8-8ACE-CCFE2455E587}" type="presParOf" srcId="{67B3C9B3-F2D3-4732-A5CB-2850D8AF3949}" destId="{C3EE4C98-2C83-4934-9FFF-685AA2D21716}" srcOrd="3" destOrd="0" presId="urn:microsoft.com/office/officeart/2008/layout/LinedList"/>
    <dgm:cxn modelId="{1763021A-904C-4245-91A5-CC1C05C808BC}" type="presParOf" srcId="{73A7993F-0FEF-4DD1-84A0-474A572B46C4}" destId="{6140692F-DBD9-4C2A-8ADB-FC10DD22376D}" srcOrd="8" destOrd="0" presId="urn:microsoft.com/office/officeart/2008/layout/LinedList"/>
    <dgm:cxn modelId="{0A245407-042A-4E26-BB11-CD297C59E335}" type="presParOf" srcId="{73A7993F-0FEF-4DD1-84A0-474A572B46C4}" destId="{C787BE1B-4564-4BBE-81BB-3F84EBE9F316}" srcOrd="9" destOrd="0" presId="urn:microsoft.com/office/officeart/2008/layout/LinedList"/>
    <dgm:cxn modelId="{F9CA1D33-3A46-44C0-BD4A-CE3CE4ACBB56}" type="presParOf" srcId="{C787BE1B-4564-4BBE-81BB-3F84EBE9F316}" destId="{22145FBE-03EF-47E2-B450-9E0430BD51E5}" srcOrd="0" destOrd="0" presId="urn:microsoft.com/office/officeart/2008/layout/LinedList"/>
    <dgm:cxn modelId="{256D906A-E2D1-4923-9C22-E33FE2B42678}" type="presParOf" srcId="{C787BE1B-4564-4BBE-81BB-3F84EBE9F316}" destId="{82F15881-E6E5-4B16-B07C-E6725347143E}" srcOrd="1" destOrd="0" presId="urn:microsoft.com/office/officeart/2008/layout/LinedList"/>
    <dgm:cxn modelId="{49559966-B7AB-45F8-9439-112F118B1DA6}" type="presParOf" srcId="{82F15881-E6E5-4B16-B07C-E6725347143E}" destId="{025521F6-4C8B-4A09-AAAA-065616A543F0}" srcOrd="0" destOrd="0" presId="urn:microsoft.com/office/officeart/2008/layout/LinedList"/>
    <dgm:cxn modelId="{FDEB8A6B-87FA-4425-B4D3-FE56BBF0EF35}" type="presParOf" srcId="{82F15881-E6E5-4B16-B07C-E6725347143E}" destId="{8B9F93EB-EABE-471D-8881-FAE0098C8228}" srcOrd="1" destOrd="0" presId="urn:microsoft.com/office/officeart/2008/layout/LinedList"/>
    <dgm:cxn modelId="{3CD0176E-2C42-438C-9EC9-D68B1EA00EDB}" type="presParOf" srcId="{8B9F93EB-EABE-471D-8881-FAE0098C8228}" destId="{7558F6C4-08D7-4943-ACD2-D68751546AA7}" srcOrd="0" destOrd="0" presId="urn:microsoft.com/office/officeart/2008/layout/LinedList"/>
    <dgm:cxn modelId="{24AEBD4B-2F68-4270-B7B1-F747C6FE93B3}" type="presParOf" srcId="{8B9F93EB-EABE-471D-8881-FAE0098C8228}" destId="{37F94772-FE4C-4B1B-8FFC-2D9D17D2B63F}" srcOrd="1" destOrd="0" presId="urn:microsoft.com/office/officeart/2008/layout/LinedList"/>
    <dgm:cxn modelId="{1AB68881-CA25-4F24-A495-98B41FEBCAF0}" type="presParOf" srcId="{8B9F93EB-EABE-471D-8881-FAE0098C8228}" destId="{E9DC3A4B-ADA4-4D51-8A7E-449179C349D7}" srcOrd="2" destOrd="0" presId="urn:microsoft.com/office/officeart/2008/layout/LinedList"/>
    <dgm:cxn modelId="{F5EB7ECC-C362-489E-BF0D-DAFF5B1CA31B}" type="presParOf" srcId="{82F15881-E6E5-4B16-B07C-E6725347143E}" destId="{FA65C3F4-3C41-463E-9F5B-94FFC1358F9D}" srcOrd="2" destOrd="0" presId="urn:microsoft.com/office/officeart/2008/layout/LinedList"/>
    <dgm:cxn modelId="{7835390D-21F1-4ED5-B74D-DFEC76A75ADE}" type="presParOf" srcId="{82F15881-E6E5-4B16-B07C-E6725347143E}" destId="{60B8F039-B42F-4D15-844B-649E374EEAF9}" srcOrd="3" destOrd="0" presId="urn:microsoft.com/office/officeart/2008/layout/LinedList"/>
    <dgm:cxn modelId="{5F3B4C28-AFD8-4ADC-9E37-D788821AA194}" type="presParOf" srcId="{82F15881-E6E5-4B16-B07C-E6725347143E}" destId="{B2A15720-B372-4A8B-88FF-245DF2143C39}" srcOrd="4" destOrd="0" presId="urn:microsoft.com/office/officeart/2008/layout/LinedList"/>
    <dgm:cxn modelId="{1A84F297-9319-4FAC-A866-241595CF9913}" type="presParOf" srcId="{B2A15720-B372-4A8B-88FF-245DF2143C39}" destId="{99CFF02F-AE99-4590-B20E-7DE3C413831B}" srcOrd="0" destOrd="0" presId="urn:microsoft.com/office/officeart/2008/layout/LinedList"/>
    <dgm:cxn modelId="{1711D5B6-9B44-4D42-8890-568280CF0E13}" type="presParOf" srcId="{B2A15720-B372-4A8B-88FF-245DF2143C39}" destId="{37617D39-C8F6-464B-A249-041B3B91162F}" srcOrd="1" destOrd="0" presId="urn:microsoft.com/office/officeart/2008/layout/LinedList"/>
    <dgm:cxn modelId="{292A9CE6-44F7-431B-A0C0-3E061FC9D3B4}" type="presParOf" srcId="{B2A15720-B372-4A8B-88FF-245DF2143C39}" destId="{A618128C-C796-4F7F-BB6B-EF379812BE7D}" srcOrd="2" destOrd="0" presId="urn:microsoft.com/office/officeart/2008/layout/LinedList"/>
    <dgm:cxn modelId="{4F36CB31-E58A-4335-97AC-89BD3899883C}" type="presParOf" srcId="{82F15881-E6E5-4B16-B07C-E6725347143E}" destId="{7C17F1E7-FDE4-4A76-AD78-0A89D12DF71C}" srcOrd="5" destOrd="0" presId="urn:microsoft.com/office/officeart/2008/layout/LinedList"/>
    <dgm:cxn modelId="{B4959B96-6724-45DB-912F-F4332F20E7AB}" type="presParOf" srcId="{82F15881-E6E5-4B16-B07C-E6725347143E}" destId="{8FBA71F6-C4FB-4238-9C72-D47F40453C50}" srcOrd="6" destOrd="0" presId="urn:microsoft.com/office/officeart/2008/layout/LinedList"/>
    <dgm:cxn modelId="{708E6903-27A9-40C3-9316-8ADB79E8FA37}" type="presParOf" srcId="{82F15881-E6E5-4B16-B07C-E6725347143E}" destId="{9EABB35C-7638-4D10-8F9F-C2772BD3C1FF}" srcOrd="7" destOrd="0" presId="urn:microsoft.com/office/officeart/2008/layout/LinedList"/>
    <dgm:cxn modelId="{68357920-F351-4D12-A6F6-92CB72724CD0}" type="presParOf" srcId="{9EABB35C-7638-4D10-8F9F-C2772BD3C1FF}" destId="{F149650E-F61D-41FE-8CBB-4D2347ACDCF8}" srcOrd="0" destOrd="0" presId="urn:microsoft.com/office/officeart/2008/layout/LinedList"/>
    <dgm:cxn modelId="{A4DD7EBF-1A9E-41D4-8BDC-48F3755B31C2}" type="presParOf" srcId="{9EABB35C-7638-4D10-8F9F-C2772BD3C1FF}" destId="{843352D0-0FF8-446A-88EC-3F87022A091C}" srcOrd="1" destOrd="0" presId="urn:microsoft.com/office/officeart/2008/layout/LinedList"/>
    <dgm:cxn modelId="{DC892C85-7F0F-4DE7-A6AA-CFE92913E9E8}" type="presParOf" srcId="{9EABB35C-7638-4D10-8F9F-C2772BD3C1FF}" destId="{AF83DC03-D6C4-4A1D-A90C-CD1C7BCC196D}" srcOrd="2" destOrd="0" presId="urn:microsoft.com/office/officeart/2008/layout/LinedList"/>
    <dgm:cxn modelId="{4C91A59B-0A9E-44A1-9ED7-080CB55264A1}" type="presParOf" srcId="{82F15881-E6E5-4B16-B07C-E6725347143E}" destId="{4E6F7702-67A1-44CD-A74E-24911A9F55BF}" srcOrd="8" destOrd="0" presId="urn:microsoft.com/office/officeart/2008/layout/LinedList"/>
    <dgm:cxn modelId="{433A5E0D-8A8E-42B7-A341-E9EA10C7F944}" type="presParOf" srcId="{82F15881-E6E5-4B16-B07C-E6725347143E}" destId="{E87C34E6-DBBA-464A-A441-B01267DBE7C8}" srcOrd="9" destOrd="0" presId="urn:microsoft.com/office/officeart/2008/layout/LinedList"/>
    <dgm:cxn modelId="{8000B2E3-960E-401E-B404-8D56D3DA13DB}" type="presParOf" srcId="{73A7993F-0FEF-4DD1-84A0-474A572B46C4}" destId="{6AC43790-E2AE-4DA3-A7C5-C45DB632A277}" srcOrd="10" destOrd="0" presId="urn:microsoft.com/office/officeart/2008/layout/LinedList"/>
    <dgm:cxn modelId="{80220BB4-11A8-4D0B-B7A9-0858F04557E1}" type="presParOf" srcId="{73A7993F-0FEF-4DD1-84A0-474A572B46C4}" destId="{0390328C-5CDD-4137-867C-AF9D4A76A180}" srcOrd="11" destOrd="0" presId="urn:microsoft.com/office/officeart/2008/layout/LinedList"/>
    <dgm:cxn modelId="{808B03F2-C045-4341-A950-89D1C8BA25D5}" type="presParOf" srcId="{0390328C-5CDD-4137-867C-AF9D4A76A180}" destId="{F113D775-3EF8-4144-9AE1-02C489F8DCB0}" srcOrd="0" destOrd="0" presId="urn:microsoft.com/office/officeart/2008/layout/LinedList"/>
    <dgm:cxn modelId="{AC94CA37-AA5A-42F6-A4F3-4AE6523FB476}" type="presParOf" srcId="{0390328C-5CDD-4137-867C-AF9D4A76A180}" destId="{7FD2D6C0-7DA6-4973-B34F-017F23FC8626}" srcOrd="1" destOrd="0" presId="urn:microsoft.com/office/officeart/2008/layout/LinedList"/>
    <dgm:cxn modelId="{704E2B5B-FF2D-4293-A9FF-813EF8F7E8BF}" type="presParOf" srcId="{7FD2D6C0-7DA6-4973-B34F-017F23FC8626}" destId="{C9BC936B-780D-4118-AA7E-6E0BD71FF9FF}" srcOrd="0" destOrd="0" presId="urn:microsoft.com/office/officeart/2008/layout/LinedList"/>
    <dgm:cxn modelId="{AD212B94-11CF-4498-A912-83A1D238177E}" type="presParOf" srcId="{7FD2D6C0-7DA6-4973-B34F-017F23FC8626}" destId="{B0FE5EA2-D597-4A73-8211-93C6E08F1625}" srcOrd="1" destOrd="0" presId="urn:microsoft.com/office/officeart/2008/layout/LinedList"/>
    <dgm:cxn modelId="{76B265C3-C680-43B6-89DF-0CCF40857849}" type="presParOf" srcId="{B0FE5EA2-D597-4A73-8211-93C6E08F1625}" destId="{4DA0BFB7-D6EF-4557-8A01-FFD713860018}" srcOrd="0" destOrd="0" presId="urn:microsoft.com/office/officeart/2008/layout/LinedList"/>
    <dgm:cxn modelId="{D2C98BBF-1D02-40CF-BB3E-CE8FD0F06ACE}" type="presParOf" srcId="{B0FE5EA2-D597-4A73-8211-93C6E08F1625}" destId="{7BA20920-FCC0-4747-A144-A88D46CDCB30}" srcOrd="1" destOrd="0" presId="urn:microsoft.com/office/officeart/2008/layout/LinedList"/>
    <dgm:cxn modelId="{1430830E-8B5E-4416-9532-4C62889FA609}" type="presParOf" srcId="{B0FE5EA2-D597-4A73-8211-93C6E08F1625}" destId="{D7B63479-C726-499E-B0EB-3AF06466BF8C}" srcOrd="2" destOrd="0" presId="urn:microsoft.com/office/officeart/2008/layout/LinedList"/>
    <dgm:cxn modelId="{DE0BAC08-BA92-440C-890F-FF169C3B9689}" type="presParOf" srcId="{7FD2D6C0-7DA6-4973-B34F-017F23FC8626}" destId="{6248A754-09A0-4FB5-B07E-E2FE434E05AC}" srcOrd="2" destOrd="0" presId="urn:microsoft.com/office/officeart/2008/layout/LinedList"/>
    <dgm:cxn modelId="{22465664-27C8-4365-B0C6-139872CC071C}" type="presParOf" srcId="{7FD2D6C0-7DA6-4973-B34F-017F23FC8626}" destId="{1C3E395F-23BE-49A3-A3D5-3CE657427458}" srcOrd="3" destOrd="0" presId="urn:microsoft.com/office/officeart/2008/layout/LinedList"/>
    <dgm:cxn modelId="{1FC020A1-AFC1-43B9-891B-6D984F506DF1}" type="presParOf" srcId="{7FD2D6C0-7DA6-4973-B34F-017F23FC8626}" destId="{ED2940E4-C66A-40D2-A992-1DA5E275F406}" srcOrd="4" destOrd="0" presId="urn:microsoft.com/office/officeart/2008/layout/LinedList"/>
    <dgm:cxn modelId="{07F6D7E9-EA21-4C39-8718-044D2E52FEA6}" type="presParOf" srcId="{ED2940E4-C66A-40D2-A992-1DA5E275F406}" destId="{EB46AD0B-4230-4C8A-AB18-1B7515864AFD}" srcOrd="0" destOrd="0" presId="urn:microsoft.com/office/officeart/2008/layout/LinedList"/>
    <dgm:cxn modelId="{38488A68-F31D-47B9-BD9F-58DE1FA73B67}" type="presParOf" srcId="{ED2940E4-C66A-40D2-A992-1DA5E275F406}" destId="{E8140D88-A723-468D-827E-54AD4E721317}" srcOrd="1" destOrd="0" presId="urn:microsoft.com/office/officeart/2008/layout/LinedList"/>
    <dgm:cxn modelId="{8C229002-7EF6-4E4D-B69F-1C894F147075}" type="presParOf" srcId="{ED2940E4-C66A-40D2-A992-1DA5E275F406}" destId="{4C62E91F-1779-4BA1-86B2-C065B8467819}" srcOrd="2" destOrd="0" presId="urn:microsoft.com/office/officeart/2008/layout/LinedList"/>
    <dgm:cxn modelId="{FB473D4E-3028-46DF-B1E0-B544BB5DB475}" type="presParOf" srcId="{7FD2D6C0-7DA6-4973-B34F-017F23FC8626}" destId="{8D5E1A2D-65D4-4DBB-B253-98E57F265EF5}" srcOrd="5" destOrd="0" presId="urn:microsoft.com/office/officeart/2008/layout/LinedList"/>
    <dgm:cxn modelId="{13EA3FBC-DB5D-405A-B57C-E55F31570F18}" type="presParOf" srcId="{7FD2D6C0-7DA6-4973-B34F-017F23FC8626}" destId="{E8B23EA5-6F1B-40DD-8C34-B35B6581975E}" srcOrd="6" destOrd="0" presId="urn:microsoft.com/office/officeart/2008/layout/LinedList"/>
    <dgm:cxn modelId="{6661F726-E7B3-45BA-AC26-7F3353AD9097}" type="presParOf" srcId="{7FD2D6C0-7DA6-4973-B34F-017F23FC8626}" destId="{C0F08136-F1CF-45B6-AF78-AC71368F5A2C}" srcOrd="7" destOrd="0" presId="urn:microsoft.com/office/officeart/2008/layout/LinedList"/>
    <dgm:cxn modelId="{DDDAE37A-FFB5-4D90-884B-FEC59A71E765}" type="presParOf" srcId="{C0F08136-F1CF-45B6-AF78-AC71368F5A2C}" destId="{82498786-2561-4C12-B3D0-2ECB10E9456E}" srcOrd="0" destOrd="0" presId="urn:microsoft.com/office/officeart/2008/layout/LinedList"/>
    <dgm:cxn modelId="{31951C98-5713-4BD8-9D96-FCEFFDB5D7BF}" type="presParOf" srcId="{C0F08136-F1CF-45B6-AF78-AC71368F5A2C}" destId="{B353D848-F681-42F2-BB34-910173A885DC}" srcOrd="1" destOrd="0" presId="urn:microsoft.com/office/officeart/2008/layout/LinedList"/>
    <dgm:cxn modelId="{3BC4AA7A-F5D2-4F9C-AD9F-3C55AEDC1DD4}" type="presParOf" srcId="{C0F08136-F1CF-45B6-AF78-AC71368F5A2C}" destId="{FB6D6983-5167-4CBB-9122-CE147ECB54EE}" srcOrd="2" destOrd="0" presId="urn:microsoft.com/office/officeart/2008/layout/LinedList"/>
    <dgm:cxn modelId="{92381C13-00C4-4B97-9823-D011FA61BF70}" type="presParOf" srcId="{7FD2D6C0-7DA6-4973-B34F-017F23FC8626}" destId="{A4FC80BC-EAE7-4FFA-927D-F6CAFA984F35}" srcOrd="8" destOrd="0" presId="urn:microsoft.com/office/officeart/2008/layout/LinedList"/>
    <dgm:cxn modelId="{83E900AA-A158-4561-8F6A-93509AFEFB7E}" type="presParOf" srcId="{7FD2D6C0-7DA6-4973-B34F-017F23FC8626}" destId="{1B48BF61-42E0-4F0F-96CC-2C51A24259F1}" srcOrd="9" destOrd="0" presId="urn:microsoft.com/office/officeart/2008/layout/LinedList"/>
    <dgm:cxn modelId="{18FC45E9-EB46-4A3D-A3BE-A588A5CC0917}" type="presParOf" srcId="{7FD2D6C0-7DA6-4973-B34F-017F23FC8626}" destId="{22C47F9E-97E8-474A-9D52-CD80485402C2}" srcOrd="10" destOrd="0" presId="urn:microsoft.com/office/officeart/2008/layout/LinedList"/>
    <dgm:cxn modelId="{163E63A3-C55D-4139-9A4F-C63C24FBC3CD}" type="presParOf" srcId="{22C47F9E-97E8-474A-9D52-CD80485402C2}" destId="{51C2CBA1-B493-4399-A970-AC3D3C35C6A0}" srcOrd="0" destOrd="0" presId="urn:microsoft.com/office/officeart/2008/layout/LinedList"/>
    <dgm:cxn modelId="{9B9F812D-121F-45B4-A6CC-F65A6AEC6AEA}" type="presParOf" srcId="{22C47F9E-97E8-474A-9D52-CD80485402C2}" destId="{6106E5E1-17B3-4E2E-80AF-9521F22B987F}" srcOrd="1" destOrd="0" presId="urn:microsoft.com/office/officeart/2008/layout/LinedList"/>
    <dgm:cxn modelId="{F711DAC5-BECC-4EB3-9477-C77E5CB576B1}" type="presParOf" srcId="{22C47F9E-97E8-474A-9D52-CD80485402C2}" destId="{409C2BAA-8544-4658-BD3C-28934B455B7B}" srcOrd="2" destOrd="0" presId="urn:microsoft.com/office/officeart/2008/layout/LinedList"/>
    <dgm:cxn modelId="{CE258BDB-1CA3-4698-919E-39D9A8079A8B}" type="presParOf" srcId="{7FD2D6C0-7DA6-4973-B34F-017F23FC8626}" destId="{3AFCFCA0-5EE2-46F7-A612-E8290D63AA19}" srcOrd="11" destOrd="0" presId="urn:microsoft.com/office/officeart/2008/layout/LinedList"/>
    <dgm:cxn modelId="{51816194-34EA-4E20-BDD2-7B76AECB21CE}" type="presParOf" srcId="{7FD2D6C0-7DA6-4973-B34F-017F23FC8626}" destId="{59D1DB6F-72A0-4C32-BF4D-325171729148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18BF3-DF8A-418D-82CB-98D9C190B9F0}">
      <dsp:nvSpPr>
        <dsp:cNvPr id="0" name=""/>
        <dsp:cNvSpPr/>
      </dsp:nvSpPr>
      <dsp:spPr>
        <a:xfrm>
          <a:off x="0" y="2825"/>
          <a:ext cx="747026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0D28F-98F7-41BA-8445-32CA4C977BE6}">
      <dsp:nvSpPr>
        <dsp:cNvPr id="0" name=""/>
        <dsp:cNvSpPr/>
      </dsp:nvSpPr>
      <dsp:spPr>
        <a:xfrm>
          <a:off x="0" y="2825"/>
          <a:ext cx="7470263" cy="96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Description</a:t>
          </a:r>
          <a:r>
            <a:rPr lang="en-GB" sz="1700" kern="1200" dirty="0"/>
            <a:t>: Direct solar</a:t>
          </a:r>
          <a:r>
            <a:rPr lang="en-GB" sz="1700" kern="1200" dirty="0">
              <a:latin typeface="Corbel" panose="020B0503020204020204"/>
            </a:rPr>
            <a:t> dryer</a:t>
          </a:r>
          <a:r>
            <a:rPr lang="en-GB" sz="1700" kern="1200" dirty="0"/>
            <a:t> for domestic application</a:t>
          </a:r>
          <a:endParaRPr lang="en-US" sz="1700" kern="1200" dirty="0"/>
        </a:p>
      </dsp:txBody>
      <dsp:txXfrm>
        <a:off x="0" y="2825"/>
        <a:ext cx="7470263" cy="963548"/>
      </dsp:txXfrm>
    </dsp:sp>
    <dsp:sp modelId="{6C403000-EEBB-4330-A19C-9A5D63794D40}">
      <dsp:nvSpPr>
        <dsp:cNvPr id="0" name=""/>
        <dsp:cNvSpPr/>
      </dsp:nvSpPr>
      <dsp:spPr>
        <a:xfrm>
          <a:off x="0" y="966373"/>
          <a:ext cx="7470263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4A1C4-988B-4ACF-AE3A-4867291F6612}">
      <dsp:nvSpPr>
        <dsp:cNvPr id="0" name=""/>
        <dsp:cNvSpPr/>
      </dsp:nvSpPr>
      <dsp:spPr>
        <a:xfrm>
          <a:off x="0" y="966373"/>
          <a:ext cx="1494052" cy="96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Benefit Propositions</a:t>
          </a:r>
          <a:r>
            <a:rPr lang="en-GB" sz="1700" kern="1200" dirty="0"/>
            <a:t>:</a:t>
          </a:r>
          <a:endParaRPr lang="en-US" sz="1700" kern="1200" dirty="0"/>
        </a:p>
      </dsp:txBody>
      <dsp:txXfrm>
        <a:off x="0" y="966373"/>
        <a:ext cx="1494052" cy="963548"/>
      </dsp:txXfrm>
    </dsp:sp>
    <dsp:sp modelId="{7A7BA114-9832-46B4-A924-1C51EA7C02B0}">
      <dsp:nvSpPr>
        <dsp:cNvPr id="0" name=""/>
        <dsp:cNvSpPr/>
      </dsp:nvSpPr>
      <dsp:spPr>
        <a:xfrm>
          <a:off x="1606106" y="981429"/>
          <a:ext cx="5864156" cy="301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Higher drying efficiency than open air drying</a:t>
          </a:r>
          <a:endParaRPr lang="en-US" sz="900" kern="1200"/>
        </a:p>
      </dsp:txBody>
      <dsp:txXfrm>
        <a:off x="1606106" y="981429"/>
        <a:ext cx="5864156" cy="301108"/>
      </dsp:txXfrm>
    </dsp:sp>
    <dsp:sp modelId="{65A12237-4BE2-410D-896A-09249BED523F}">
      <dsp:nvSpPr>
        <dsp:cNvPr id="0" name=""/>
        <dsp:cNvSpPr/>
      </dsp:nvSpPr>
      <dsp:spPr>
        <a:xfrm>
          <a:off x="1494052" y="1282537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7D03E-DDA3-4C50-92E1-4C8DAEED58F2}">
      <dsp:nvSpPr>
        <dsp:cNvPr id="0" name=""/>
        <dsp:cNvSpPr/>
      </dsp:nvSpPr>
      <dsp:spPr>
        <a:xfrm>
          <a:off x="1606106" y="1297593"/>
          <a:ext cx="5864156" cy="301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Low maintenance</a:t>
          </a:r>
          <a:endParaRPr lang="en-US" sz="900" kern="1200"/>
        </a:p>
      </dsp:txBody>
      <dsp:txXfrm>
        <a:off x="1606106" y="1297593"/>
        <a:ext cx="5864156" cy="301108"/>
      </dsp:txXfrm>
    </dsp:sp>
    <dsp:sp modelId="{7A8FFC32-3DA9-4257-9125-0752408870EA}">
      <dsp:nvSpPr>
        <dsp:cNvPr id="0" name=""/>
        <dsp:cNvSpPr/>
      </dsp:nvSpPr>
      <dsp:spPr>
        <a:xfrm>
          <a:off x="1494052" y="1598702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7FA77-E66D-477B-A038-1CF0E6C9B85E}">
      <dsp:nvSpPr>
        <dsp:cNvPr id="0" name=""/>
        <dsp:cNvSpPr/>
      </dsp:nvSpPr>
      <dsp:spPr>
        <a:xfrm>
          <a:off x="1606106" y="1613757"/>
          <a:ext cx="5864156" cy="301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Better output quality than open air drying</a:t>
          </a:r>
          <a:endParaRPr lang="en-US" sz="900" kern="1200"/>
        </a:p>
      </dsp:txBody>
      <dsp:txXfrm>
        <a:off x="1606106" y="1613757"/>
        <a:ext cx="5864156" cy="301108"/>
      </dsp:txXfrm>
    </dsp:sp>
    <dsp:sp modelId="{2A61E8E1-7E61-4458-A78C-7449884C0783}">
      <dsp:nvSpPr>
        <dsp:cNvPr id="0" name=""/>
        <dsp:cNvSpPr/>
      </dsp:nvSpPr>
      <dsp:spPr>
        <a:xfrm>
          <a:off x="1494052" y="1914866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A0EBED-D243-4E04-812A-A62BDC170A5F}">
      <dsp:nvSpPr>
        <dsp:cNvPr id="0" name=""/>
        <dsp:cNvSpPr/>
      </dsp:nvSpPr>
      <dsp:spPr>
        <a:xfrm>
          <a:off x="0" y="1929921"/>
          <a:ext cx="7470263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D05C5-38D1-47DD-8033-EFB5084C88FA}">
      <dsp:nvSpPr>
        <dsp:cNvPr id="0" name=""/>
        <dsp:cNvSpPr/>
      </dsp:nvSpPr>
      <dsp:spPr>
        <a:xfrm>
          <a:off x="0" y="1929921"/>
          <a:ext cx="1494052" cy="96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Key Business Goals:</a:t>
          </a:r>
          <a:endParaRPr lang="en-US" sz="1700" kern="1200"/>
        </a:p>
      </dsp:txBody>
      <dsp:txXfrm>
        <a:off x="0" y="1929921"/>
        <a:ext cx="1494052" cy="963548"/>
      </dsp:txXfrm>
    </dsp:sp>
    <dsp:sp modelId="{5DDD8135-03FA-41B6-BDE8-FDACBF92EFA0}">
      <dsp:nvSpPr>
        <dsp:cNvPr id="0" name=""/>
        <dsp:cNvSpPr/>
      </dsp:nvSpPr>
      <dsp:spPr>
        <a:xfrm>
          <a:off x="1606106" y="1941248"/>
          <a:ext cx="5864156" cy="226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Launch in September 2022</a:t>
          </a:r>
          <a:endParaRPr lang="en-US" sz="900" kern="1200"/>
        </a:p>
      </dsp:txBody>
      <dsp:txXfrm>
        <a:off x="1606106" y="1941248"/>
        <a:ext cx="5864156" cy="226537"/>
      </dsp:txXfrm>
    </dsp:sp>
    <dsp:sp modelId="{171FB371-15EE-4DE6-A1C3-9499A04F74EF}">
      <dsp:nvSpPr>
        <dsp:cNvPr id="0" name=""/>
        <dsp:cNvSpPr/>
      </dsp:nvSpPr>
      <dsp:spPr>
        <a:xfrm>
          <a:off x="1494052" y="2167786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A3768-30E2-4C68-ADFF-88B60B1A20A6}">
      <dsp:nvSpPr>
        <dsp:cNvPr id="0" name=""/>
        <dsp:cNvSpPr/>
      </dsp:nvSpPr>
      <dsp:spPr>
        <a:xfrm>
          <a:off x="1606106" y="2179112"/>
          <a:ext cx="5864156" cy="226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Cost focus competitive strategy allowing reaching of  target sale volume and margins.</a:t>
          </a:r>
          <a:endParaRPr lang="en-US" sz="900" kern="1200" dirty="0"/>
        </a:p>
      </dsp:txBody>
      <dsp:txXfrm>
        <a:off x="1606106" y="2179112"/>
        <a:ext cx="5864156" cy="226537"/>
      </dsp:txXfrm>
    </dsp:sp>
    <dsp:sp modelId="{5D6C7BB2-7905-449F-BCBB-18B74C7FD8F7}">
      <dsp:nvSpPr>
        <dsp:cNvPr id="0" name=""/>
        <dsp:cNvSpPr/>
      </dsp:nvSpPr>
      <dsp:spPr>
        <a:xfrm>
          <a:off x="1494052" y="2405650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E72D1-230D-4A23-9ED0-4D16CD622285}">
      <dsp:nvSpPr>
        <dsp:cNvPr id="0" name=""/>
        <dsp:cNvSpPr/>
      </dsp:nvSpPr>
      <dsp:spPr>
        <a:xfrm>
          <a:off x="1606106" y="2416977"/>
          <a:ext cx="5864156" cy="226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Consistent 5-star customer reviews</a:t>
          </a:r>
          <a:endParaRPr lang="en-US" sz="900" kern="1200" dirty="0"/>
        </a:p>
      </dsp:txBody>
      <dsp:txXfrm>
        <a:off x="1606106" y="2416977"/>
        <a:ext cx="5864156" cy="226537"/>
      </dsp:txXfrm>
    </dsp:sp>
    <dsp:sp modelId="{D0162CC8-D4C9-4FB9-BE3D-EE36A7620B89}">
      <dsp:nvSpPr>
        <dsp:cNvPr id="0" name=""/>
        <dsp:cNvSpPr/>
      </dsp:nvSpPr>
      <dsp:spPr>
        <a:xfrm>
          <a:off x="1494052" y="2643514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A36D6-17D0-469E-88F1-D7E722045DBF}">
      <dsp:nvSpPr>
        <dsp:cNvPr id="0" name=""/>
        <dsp:cNvSpPr/>
      </dsp:nvSpPr>
      <dsp:spPr>
        <a:xfrm>
          <a:off x="1606106" y="2654841"/>
          <a:ext cx="5864156" cy="226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Grow direct solar dryer for domestic application marker share and penetrate into the industrial application segment.</a:t>
          </a:r>
          <a:endParaRPr lang="en-US" sz="900" kern="1200"/>
        </a:p>
      </dsp:txBody>
      <dsp:txXfrm>
        <a:off x="1606106" y="2654841"/>
        <a:ext cx="5864156" cy="226537"/>
      </dsp:txXfrm>
    </dsp:sp>
    <dsp:sp modelId="{585A7903-02E1-4A4A-86BA-7FDA49ED92F5}">
      <dsp:nvSpPr>
        <dsp:cNvPr id="0" name=""/>
        <dsp:cNvSpPr/>
      </dsp:nvSpPr>
      <dsp:spPr>
        <a:xfrm>
          <a:off x="1494052" y="2881378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0E5E8-3F94-4C82-A0A4-79C699C59B5F}">
      <dsp:nvSpPr>
        <dsp:cNvPr id="0" name=""/>
        <dsp:cNvSpPr/>
      </dsp:nvSpPr>
      <dsp:spPr>
        <a:xfrm>
          <a:off x="0" y="2893470"/>
          <a:ext cx="7470263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91B07-6273-4DD9-AA30-D19F23492901}">
      <dsp:nvSpPr>
        <dsp:cNvPr id="0" name=""/>
        <dsp:cNvSpPr/>
      </dsp:nvSpPr>
      <dsp:spPr>
        <a:xfrm>
          <a:off x="0" y="2893470"/>
          <a:ext cx="1494052" cy="96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Primary Market:</a:t>
          </a:r>
          <a:endParaRPr lang="en-US" sz="1700" kern="1200"/>
        </a:p>
      </dsp:txBody>
      <dsp:txXfrm>
        <a:off x="0" y="2893470"/>
        <a:ext cx="1494052" cy="963548"/>
      </dsp:txXfrm>
    </dsp:sp>
    <dsp:sp modelId="{EC6E058E-15B1-45F3-9756-F2B658120A51}">
      <dsp:nvSpPr>
        <dsp:cNvPr id="0" name=""/>
        <dsp:cNvSpPr/>
      </dsp:nvSpPr>
      <dsp:spPr>
        <a:xfrm>
          <a:off x="1606106" y="2937224"/>
          <a:ext cx="5864156" cy="8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Households in regions that experience high amount of yearly sunlight.</a:t>
          </a:r>
          <a:endParaRPr lang="en-US" sz="900" kern="1200" dirty="0"/>
        </a:p>
      </dsp:txBody>
      <dsp:txXfrm>
        <a:off x="1606106" y="2937224"/>
        <a:ext cx="5864156" cy="875097"/>
      </dsp:txXfrm>
    </dsp:sp>
    <dsp:sp modelId="{82806BF9-6916-4581-90AA-F5DEF5D38D83}">
      <dsp:nvSpPr>
        <dsp:cNvPr id="0" name=""/>
        <dsp:cNvSpPr/>
      </dsp:nvSpPr>
      <dsp:spPr>
        <a:xfrm>
          <a:off x="1494052" y="3812322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0692F-DBD9-4C2A-8ADB-FC10DD22376D}">
      <dsp:nvSpPr>
        <dsp:cNvPr id="0" name=""/>
        <dsp:cNvSpPr/>
      </dsp:nvSpPr>
      <dsp:spPr>
        <a:xfrm>
          <a:off x="0" y="3857018"/>
          <a:ext cx="7470263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45FBE-03EF-47E2-B450-9E0430BD51E5}">
      <dsp:nvSpPr>
        <dsp:cNvPr id="0" name=""/>
        <dsp:cNvSpPr/>
      </dsp:nvSpPr>
      <dsp:spPr>
        <a:xfrm>
          <a:off x="0" y="3857018"/>
          <a:ext cx="1494052" cy="96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Assumptions and Constraints:</a:t>
          </a:r>
          <a:endParaRPr lang="en-US" sz="1700" kern="1200"/>
        </a:p>
      </dsp:txBody>
      <dsp:txXfrm>
        <a:off x="0" y="3857018"/>
        <a:ext cx="1494052" cy="963548"/>
      </dsp:txXfrm>
    </dsp:sp>
    <dsp:sp modelId="{37F94772-FE4C-4B1B-8FFC-2D9D17D2B63F}">
      <dsp:nvSpPr>
        <dsp:cNvPr id="0" name=""/>
        <dsp:cNvSpPr/>
      </dsp:nvSpPr>
      <dsp:spPr>
        <a:xfrm>
          <a:off x="1606106" y="3872073"/>
          <a:ext cx="5864156" cy="301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1. Wheels for ease of mobility</a:t>
          </a:r>
          <a:endParaRPr lang="en-US" sz="900" kern="1200"/>
        </a:p>
      </dsp:txBody>
      <dsp:txXfrm>
        <a:off x="1606106" y="3872073"/>
        <a:ext cx="5864156" cy="301108"/>
      </dsp:txXfrm>
    </dsp:sp>
    <dsp:sp modelId="{FA65C3F4-3C41-463E-9F5B-94FFC1358F9D}">
      <dsp:nvSpPr>
        <dsp:cNvPr id="0" name=""/>
        <dsp:cNvSpPr/>
      </dsp:nvSpPr>
      <dsp:spPr>
        <a:xfrm>
          <a:off x="1494052" y="4173182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17D39-C8F6-464B-A249-041B3B91162F}">
      <dsp:nvSpPr>
        <dsp:cNvPr id="0" name=""/>
        <dsp:cNvSpPr/>
      </dsp:nvSpPr>
      <dsp:spPr>
        <a:xfrm>
          <a:off x="1606106" y="4188237"/>
          <a:ext cx="5864156" cy="301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2. Glass inclined </a:t>
          </a:r>
          <a:r>
            <a:rPr lang="en-GB" sz="900" kern="1200">
              <a:latin typeface="Corbel" panose="020B0503020204020204"/>
            </a:rPr>
            <a:t>at 22 </a:t>
          </a:r>
          <a:r>
            <a:rPr lang="en-GB" sz="900" kern="1200"/>
            <a:t>degrees</a:t>
          </a:r>
          <a:endParaRPr lang="en-US" sz="900" kern="1200">
            <a:latin typeface="Corbel" panose="020B0503020204020204"/>
          </a:endParaRPr>
        </a:p>
      </dsp:txBody>
      <dsp:txXfrm>
        <a:off x="1606106" y="4188237"/>
        <a:ext cx="5864156" cy="301108"/>
      </dsp:txXfrm>
    </dsp:sp>
    <dsp:sp modelId="{7C17F1E7-FDE4-4A76-AD78-0A89D12DF71C}">
      <dsp:nvSpPr>
        <dsp:cNvPr id="0" name=""/>
        <dsp:cNvSpPr/>
      </dsp:nvSpPr>
      <dsp:spPr>
        <a:xfrm>
          <a:off x="1494052" y="4489346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352D0-0FF8-446A-88EC-3F87022A091C}">
      <dsp:nvSpPr>
        <dsp:cNvPr id="0" name=""/>
        <dsp:cNvSpPr/>
      </dsp:nvSpPr>
      <dsp:spPr>
        <a:xfrm>
          <a:off x="1606106" y="4504402"/>
          <a:ext cx="5864156" cy="301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Corbel" panose="020B0503020204020204"/>
            </a:rPr>
            <a:t>3. Use of food grade materials</a:t>
          </a:r>
          <a:endParaRPr lang="en-GB" sz="900" kern="1200"/>
        </a:p>
      </dsp:txBody>
      <dsp:txXfrm>
        <a:off x="1606106" y="4504402"/>
        <a:ext cx="5864156" cy="301108"/>
      </dsp:txXfrm>
    </dsp:sp>
    <dsp:sp modelId="{4E6F7702-67A1-44CD-A74E-24911A9F55BF}">
      <dsp:nvSpPr>
        <dsp:cNvPr id="0" name=""/>
        <dsp:cNvSpPr/>
      </dsp:nvSpPr>
      <dsp:spPr>
        <a:xfrm>
          <a:off x="1494052" y="4805510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43790-E2AE-4DA3-A7C5-C45DB632A277}">
      <dsp:nvSpPr>
        <dsp:cNvPr id="0" name=""/>
        <dsp:cNvSpPr/>
      </dsp:nvSpPr>
      <dsp:spPr>
        <a:xfrm>
          <a:off x="0" y="4820566"/>
          <a:ext cx="7470263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D775-3EF8-4144-9AE1-02C489F8DCB0}">
      <dsp:nvSpPr>
        <dsp:cNvPr id="0" name=""/>
        <dsp:cNvSpPr/>
      </dsp:nvSpPr>
      <dsp:spPr>
        <a:xfrm>
          <a:off x="0" y="4820566"/>
          <a:ext cx="1494052" cy="96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Stakeholders:</a:t>
          </a:r>
          <a:endParaRPr lang="en-US" sz="1700" kern="1200"/>
        </a:p>
      </dsp:txBody>
      <dsp:txXfrm>
        <a:off x="0" y="4820566"/>
        <a:ext cx="1494052" cy="963548"/>
      </dsp:txXfrm>
    </dsp:sp>
    <dsp:sp modelId="{7BA20920-FCC0-4747-A144-A88D46CDCB30}">
      <dsp:nvSpPr>
        <dsp:cNvPr id="0" name=""/>
        <dsp:cNvSpPr/>
      </dsp:nvSpPr>
      <dsp:spPr>
        <a:xfrm>
          <a:off x="1606106" y="4831893"/>
          <a:ext cx="5864156" cy="226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1. Major retailers</a:t>
          </a:r>
          <a:endParaRPr lang="en-US" sz="900" kern="1200"/>
        </a:p>
      </dsp:txBody>
      <dsp:txXfrm>
        <a:off x="1606106" y="4831893"/>
        <a:ext cx="5864156" cy="226537"/>
      </dsp:txXfrm>
    </dsp:sp>
    <dsp:sp modelId="{6248A754-09A0-4FB5-B07E-E2FE434E05AC}">
      <dsp:nvSpPr>
        <dsp:cNvPr id="0" name=""/>
        <dsp:cNvSpPr/>
      </dsp:nvSpPr>
      <dsp:spPr>
        <a:xfrm>
          <a:off x="1494052" y="5058430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40D88-A723-468D-827E-54AD4E721317}">
      <dsp:nvSpPr>
        <dsp:cNvPr id="0" name=""/>
        <dsp:cNvSpPr/>
      </dsp:nvSpPr>
      <dsp:spPr>
        <a:xfrm>
          <a:off x="1606106" y="5069757"/>
          <a:ext cx="5864156" cy="226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2. New customers</a:t>
          </a:r>
          <a:endParaRPr lang="en-US" sz="900" kern="1200"/>
        </a:p>
      </dsp:txBody>
      <dsp:txXfrm>
        <a:off x="1606106" y="5069757"/>
        <a:ext cx="5864156" cy="226537"/>
      </dsp:txXfrm>
    </dsp:sp>
    <dsp:sp modelId="{8D5E1A2D-65D4-4DBB-B253-98E57F265EF5}">
      <dsp:nvSpPr>
        <dsp:cNvPr id="0" name=""/>
        <dsp:cNvSpPr/>
      </dsp:nvSpPr>
      <dsp:spPr>
        <a:xfrm>
          <a:off x="1494052" y="5296294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3D848-F681-42F2-BB34-910173A885DC}">
      <dsp:nvSpPr>
        <dsp:cNvPr id="0" name=""/>
        <dsp:cNvSpPr/>
      </dsp:nvSpPr>
      <dsp:spPr>
        <a:xfrm>
          <a:off x="1606106" y="5307621"/>
          <a:ext cx="5864156" cy="226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3. Marketing &amp; Sales</a:t>
          </a:r>
          <a:endParaRPr lang="en-US" sz="900" kern="1200"/>
        </a:p>
      </dsp:txBody>
      <dsp:txXfrm>
        <a:off x="1606106" y="5307621"/>
        <a:ext cx="5864156" cy="226537"/>
      </dsp:txXfrm>
    </dsp:sp>
    <dsp:sp modelId="{A4FC80BC-EAE7-4FFA-927D-F6CAFA984F35}">
      <dsp:nvSpPr>
        <dsp:cNvPr id="0" name=""/>
        <dsp:cNvSpPr/>
      </dsp:nvSpPr>
      <dsp:spPr>
        <a:xfrm>
          <a:off x="1494052" y="5534158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6E5E1-17B3-4E2E-80AF-9521F22B987F}">
      <dsp:nvSpPr>
        <dsp:cNvPr id="0" name=""/>
        <dsp:cNvSpPr/>
      </dsp:nvSpPr>
      <dsp:spPr>
        <a:xfrm>
          <a:off x="1606106" y="5545485"/>
          <a:ext cx="5864156" cy="226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4. Manufacturing supply chain</a:t>
          </a:r>
          <a:endParaRPr lang="en-US" sz="900" kern="1200"/>
        </a:p>
      </dsp:txBody>
      <dsp:txXfrm>
        <a:off x="1606106" y="5545485"/>
        <a:ext cx="5864156" cy="226537"/>
      </dsp:txXfrm>
    </dsp:sp>
    <dsp:sp modelId="{3AFCFCA0-5EE2-46F7-A612-E8290D63AA19}">
      <dsp:nvSpPr>
        <dsp:cNvPr id="0" name=""/>
        <dsp:cNvSpPr/>
      </dsp:nvSpPr>
      <dsp:spPr>
        <a:xfrm>
          <a:off x="1494052" y="5772022"/>
          <a:ext cx="59762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CCEF3-1D31-4B34-8DCC-974C34114A22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0B61B-1CF6-4EEF-8FBA-BF525EA523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25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93AAC-0FA8-4BB9-995C-B0121A92A7F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609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0B61B-1CF6-4EEF-8FBA-BF525EA523F5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116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0F95-36E1-4D6F-915A-A551566A9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46641-684E-4E39-9ACC-0854E01F8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CACC-C208-403E-B714-86FDD345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B2E08-8C98-4FAE-8B8B-1F8F6236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053EE-603D-4FBD-B94A-3FB67949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901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F0DB-24C0-42CE-88FC-CC0412A8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E1FD5-ABB6-4EA5-9F09-A252B9B40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0DECD-32D2-4ACB-95CE-79EED1E9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144B4-8B51-44FC-AF26-E276D5B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822CD-844A-4B89-8637-C5D96486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86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5EAA47-6042-4E5A-9F82-53B22893F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30BAA-4D2B-4FF3-A5F0-256F5BBBF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DCCCB-63B5-4959-B582-8D6B9728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598E3-F286-4646-A22C-D386839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E49E6-1E2F-4535-86EF-4266DCDB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257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17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141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4797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1470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2830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784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839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317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1BF3-E504-41DE-978E-D15EF387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619D6-6A76-4E0B-A6DE-C53B409B0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E62AC-0484-4512-B276-EAD2CA75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768AF-159B-46B1-BC53-7D1C8DB56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5D7F4-9626-4E4D-8857-CD19E297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613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501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7308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8865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0722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401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9875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846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6703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0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30B4-BBAB-4A73-A045-0BE8EC15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A3A23-9184-4DB8-A512-EAACCC874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3D34-7F39-446C-9115-57EEC252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E426D-7249-45A1-9D87-DA64EC3A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A22C-E167-4657-9DCA-94F5048B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27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05C1-F538-4EAE-A89C-133D1B0A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7533-AE45-48B9-9D02-446B8A8C6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6AF8B-5D35-4EE5-AE1E-6FDB5E4C5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C247C-924D-4424-82A7-4BF3772F1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9020C-3FFE-4675-8746-5EB47B91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A6774-5BC5-4C1C-B0F4-B22F554B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21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F437-348D-473F-8847-2EF3FA9E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B09B4-4196-473E-89E3-2D2F19079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22063-FA13-4C0F-9B84-74ADF68E6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F2C45-66ED-4E8E-ADCE-4D6D27EEB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8292E-00CC-42B5-A0BE-4DC1F2F5F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B6D127-36D7-4BB4-98EF-BC604821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2DEF7C-53FE-471D-8B54-5ABD7226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E4BDD-3390-4D16-9957-37656E15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13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A2D8-32A5-426F-ABB6-ADDBE583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43975-D47B-49F7-8585-0B2F9349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32155-BDF1-4DAD-BBD6-BE7D7649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C3F7F-FB80-436C-BA79-95596B0C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56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6B57B-3D09-4518-A5A0-8BD62CB6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2A5FD-DD70-4583-83B6-947D0DE64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F6489-577C-4330-91E5-97487D9E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061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3FF4-A593-474E-AA74-41BC339B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6E92E-E1ED-42D1-8E6C-3885799A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98CDC-FAE6-4584-AC47-60340D837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0CAA2-AA62-4DAE-8378-C0D59BC9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CBCF8-34E6-4D31-86A9-30FC1C7D4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5DF00-69B4-4F84-9935-D3379DC1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9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AD70-38DB-4045-9EC6-7065A46F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5168E-E9E3-40AD-9312-D069AFB8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0EDAF-6AFE-4B21-8709-D8823DC91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C8252-7B6E-43F6-8078-D99856CC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0A4A2-AFAE-4B8F-A3B1-4862334E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C8B6A-4F29-40A1-A6EC-BF161F79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936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DBED6-9BD4-4EE7-A8E1-2DF6C85C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E83BD-C947-49D1-8AC3-2F623049B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D1C3-F09C-4D5F-9B09-6A0FD4850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F7496-BD95-4762-AA0A-232263874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6248F-9809-4576-A416-E441A6C68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01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F875-A884-464C-9D53-8B5D6DE17DC8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727FD-CCF9-420B-98A2-8CA2B96B8F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750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8.pn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jpeg"/><Relationship Id="rId10" Type="http://schemas.openxmlformats.org/officeDocument/2006/relationships/image" Target="../media/image50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jpeg"/><Relationship Id="rId12" Type="http://schemas.openxmlformats.org/officeDocument/2006/relationships/image" Target="../media/image61.sv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3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jpeg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6386" y="1860098"/>
            <a:ext cx="9432784" cy="11885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399" dirty="0">
                <a:latin typeface="Cambria" panose="02040503050406030204" pitchFamily="18" charset="0"/>
                <a:ea typeface="Cambria" panose="02040503050406030204" pitchFamily="18" charset="0"/>
              </a:rPr>
              <a:t>Design and Development of Solar Dryer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041" y="4353194"/>
            <a:ext cx="9802762" cy="680901"/>
          </a:xfrm>
        </p:spPr>
        <p:txBody>
          <a:bodyPr>
            <a:normAutofit/>
          </a:bodyPr>
          <a:lstStyle/>
          <a:p>
            <a:pPr algn="ctr"/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</a:rPr>
              <a:t>Presented By: (Team 09)</a:t>
            </a:r>
          </a:p>
          <a:p>
            <a:endParaRPr lang="en-US" cap="none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cap="none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cap="non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49EDA-0DB8-4123-8576-789C70A09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4378" y="3114444"/>
            <a:ext cx="5414088" cy="686311"/>
          </a:xfrm>
        </p:spPr>
        <p:txBody>
          <a:bodyPr/>
          <a:lstStyle/>
          <a:p>
            <a:pPr algn="ctr"/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MECH 6941 - Concurrent Eng. in Aerospace Systems</a:t>
            </a:r>
          </a:p>
          <a:p>
            <a:pPr algn="ctr"/>
            <a:endParaRPr lang="de-DE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de-DE" sz="1600" b="1" dirty="0">
                <a:latin typeface="Cambria" panose="02040503050406030204" pitchFamily="18" charset="0"/>
                <a:ea typeface="Cambria" panose="02040503050406030204" pitchFamily="18" charset="0"/>
              </a:rPr>
              <a:t>Guided By </a:t>
            </a:r>
            <a:r>
              <a:rPr lang="de-DE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IN" sz="1799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Dr.</a:t>
            </a:r>
            <a:r>
              <a:rPr lang="en-IN" sz="1799" b="1" dirty="0">
                <a:solidFill>
                  <a:schemeClr val="tx1"/>
                </a:solidFill>
                <a:latin typeface="Times New Roman" panose="02020603050405020304" pitchFamily="18" charset="0"/>
              </a:rPr>
              <a:t> Ashok Kaushal</a:t>
            </a:r>
            <a:r>
              <a:rPr lang="en-IN" sz="1799" dirty="0">
                <a:solidFill>
                  <a:schemeClr val="tx1"/>
                </a:solidFill>
                <a:latin typeface="Times New Roman" panose="02020603050405020304" pitchFamily="18" charset="0"/>
              </a:rPr>
              <a:t>  </a:t>
            </a:r>
            <a:endParaRPr lang="de-DE" sz="16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54C16-904F-4083-B868-3E665537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153" y="6354888"/>
            <a:ext cx="383288" cy="365125"/>
          </a:xfrm>
        </p:spPr>
        <p:txBody>
          <a:bodyPr/>
          <a:lstStyle/>
          <a:p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1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029602F-37D3-4F12-9BBB-26C1A744F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7335" y="6154029"/>
            <a:ext cx="487235" cy="487235"/>
          </a:xfrm>
          <a:prstGeom prst="rect">
            <a:avLst/>
          </a:prstGeom>
        </p:spPr>
      </p:pic>
      <p:pic>
        <p:nvPicPr>
          <p:cNvPr id="6146" name="Picture 2" descr="Concordia University | I choose Montréal">
            <a:extLst>
              <a:ext uri="{FF2B5EF4-FFF2-40B4-BE49-F238E27FC236}">
                <a16:creationId xmlns:a16="http://schemas.microsoft.com/office/drawing/2014/main" id="{499DB377-D05A-4E27-A367-9C2184694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78" y="367823"/>
            <a:ext cx="5713512" cy="190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069E63E-7984-47D5-B037-584829209985}"/>
              </a:ext>
            </a:extLst>
          </p:cNvPr>
          <p:cNvSpPr txBox="1">
            <a:spLocks/>
          </p:cNvSpPr>
          <p:nvPr/>
        </p:nvSpPr>
        <p:spPr>
          <a:xfrm>
            <a:off x="-863600" y="4872514"/>
            <a:ext cx="8893278" cy="184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CA" sz="1900" dirty="0">
                <a:latin typeface="Times New Roman" panose="02020603050405020304" pitchFamily="18" charset="0"/>
              </a:rPr>
              <a:t>Yash Chauhan- 40156647 </a:t>
            </a:r>
            <a:endParaRPr lang="en-CA" sz="1900" dirty="0">
              <a:latin typeface="Segoe UI" panose="020B0502040204020203" pitchFamily="34" charset="0"/>
            </a:endParaRPr>
          </a:p>
          <a:p>
            <a:pPr algn="ctr" fontAlgn="base"/>
            <a:r>
              <a:rPr lang="en-CA" sz="1900" dirty="0" err="1">
                <a:latin typeface="Times New Roman" panose="02020603050405020304" pitchFamily="18" charset="0"/>
              </a:rPr>
              <a:t>Krushil</a:t>
            </a:r>
            <a:r>
              <a:rPr lang="en-CA" sz="1900" dirty="0">
                <a:latin typeface="Times New Roman" panose="02020603050405020304" pitchFamily="18" charset="0"/>
              </a:rPr>
              <a:t> </a:t>
            </a:r>
            <a:r>
              <a:rPr lang="en-CA" sz="1900" dirty="0" err="1">
                <a:latin typeface="Times New Roman" panose="02020603050405020304" pitchFamily="18" charset="0"/>
              </a:rPr>
              <a:t>Navadiya</a:t>
            </a:r>
            <a:r>
              <a:rPr lang="en-CA" sz="1900" dirty="0">
                <a:latin typeface="Times New Roman" panose="02020603050405020304" pitchFamily="18" charset="0"/>
              </a:rPr>
              <a:t>- 40153144 </a:t>
            </a:r>
            <a:endParaRPr lang="en-CA" sz="1900" dirty="0">
              <a:latin typeface="Segoe UI" panose="020B0502040204020203" pitchFamily="34" charset="0"/>
            </a:endParaRPr>
          </a:p>
          <a:p>
            <a:pPr algn="ctr" fontAlgn="base"/>
            <a:r>
              <a:rPr lang="en-CA" sz="1900" dirty="0">
                <a:latin typeface="Times New Roman" panose="02020603050405020304" pitchFamily="18" charset="0"/>
              </a:rPr>
              <a:t>Bhargav </a:t>
            </a:r>
            <a:r>
              <a:rPr lang="en-CA" sz="1900" dirty="0" err="1">
                <a:latin typeface="Times New Roman" panose="02020603050405020304" pitchFamily="18" charset="0"/>
              </a:rPr>
              <a:t>Chavada</a:t>
            </a:r>
            <a:r>
              <a:rPr lang="en-CA" sz="1900" dirty="0">
                <a:latin typeface="Times New Roman" panose="02020603050405020304" pitchFamily="18" charset="0"/>
              </a:rPr>
              <a:t>- 40186919 </a:t>
            </a:r>
            <a:endParaRPr lang="en-CA" sz="1900" dirty="0">
              <a:latin typeface="Segoe UI" panose="020B0502040204020203" pitchFamily="34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1438E18-3494-4562-A6B9-E335BB56D850}"/>
              </a:ext>
            </a:extLst>
          </p:cNvPr>
          <p:cNvSpPr txBox="1">
            <a:spLocks/>
          </p:cNvSpPr>
          <p:nvPr/>
        </p:nvSpPr>
        <p:spPr>
          <a:xfrm>
            <a:off x="3175303" y="4852849"/>
            <a:ext cx="9802762" cy="3334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CA" sz="1900" dirty="0">
                <a:latin typeface="Times New Roman" panose="02020603050405020304" pitchFamily="18" charset="0"/>
              </a:rPr>
              <a:t>Fenil Naginbhai Patel – 40165163 </a:t>
            </a:r>
            <a:endParaRPr lang="en-CA" sz="1900" dirty="0">
              <a:latin typeface="Segoe UI" panose="020B0502040204020203" pitchFamily="34" charset="0"/>
            </a:endParaRPr>
          </a:p>
          <a:p>
            <a:pPr algn="ctr" fontAlgn="base"/>
            <a:r>
              <a:rPr lang="en-CA" sz="1900" dirty="0">
                <a:latin typeface="Times New Roman" panose="02020603050405020304" pitchFamily="18" charset="0"/>
              </a:rPr>
              <a:t>Smit </a:t>
            </a:r>
            <a:r>
              <a:rPr lang="en-CA" sz="1900" dirty="0" err="1">
                <a:latin typeface="Times New Roman" panose="02020603050405020304" pitchFamily="18" charset="0"/>
              </a:rPr>
              <a:t>Kansagar</a:t>
            </a:r>
            <a:r>
              <a:rPr lang="en-CA" sz="1900" dirty="0">
                <a:latin typeface="Times New Roman" panose="02020603050405020304" pitchFamily="18" charset="0"/>
              </a:rPr>
              <a:t> - 40184514 </a:t>
            </a:r>
            <a:endParaRPr lang="en-CA" sz="1900" dirty="0">
              <a:latin typeface="Segoe UI" panose="020B0502040204020203" pitchFamily="34" charset="0"/>
            </a:endParaRPr>
          </a:p>
          <a:p>
            <a:pPr algn="ctr" fontAlgn="base"/>
            <a:r>
              <a:rPr lang="en-CA" dirty="0">
                <a:latin typeface="Times New Roman" panose="02020603050405020304" pitchFamily="18" charset="0"/>
              </a:rPr>
              <a:t>Motunrayo Oluwole – 40183164 </a:t>
            </a:r>
            <a:endParaRPr lang="en-CA" dirty="0">
              <a:latin typeface="Segoe UI" panose="020B0502040204020203" pitchFamily="34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6"/>
    </mc:Choice>
    <mc:Fallback xmlns="">
      <p:transition advTm="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637A0EB0-8C98-6DA5-EC23-4534BBD05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443" t="19765" r="5647" b="-1"/>
          <a:stretch/>
        </p:blipFill>
        <p:spPr>
          <a:xfrm>
            <a:off x="4378049" y="-41974"/>
            <a:ext cx="778816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4AF02-A574-582A-EDAA-B9ECD2610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25" y="2925795"/>
            <a:ext cx="5621982" cy="22465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457200"/>
            <a:br>
              <a:rPr lang="en-US" sz="5300" dirty="0">
                <a:solidFill>
                  <a:schemeClr val="bg1"/>
                </a:solidFill>
              </a:rPr>
            </a:br>
            <a:r>
              <a:rPr lang="en-US" sz="5300" dirty="0"/>
              <a:t>Cost – Focus &amp; Differentiation Strategies</a:t>
            </a:r>
            <a:br>
              <a:rPr lang="en-US" sz="5300" dirty="0"/>
            </a:br>
            <a:endParaRPr lang="en-US" sz="53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C373-2BC6-790B-1B40-C24566CE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08" y="5883276"/>
            <a:ext cx="48423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MECH 6941 - Concurrent Engg. in Aerospace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99881-2A69-4BD4-97D0-FD73E3CB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1709" y="5883276"/>
            <a:ext cx="11427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1E0ACF-3826-477B-8A09-91FEC746ABE6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4/5/2022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A39B0-93DD-CF97-6FC5-F7E3E3891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0591" y="5883276"/>
            <a:ext cx="5510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7E759-DF01-14BB-24A9-1D3B49211A5B}"/>
              </a:ext>
            </a:extLst>
          </p:cNvPr>
          <p:cNvSpPr txBox="1"/>
          <p:nvPr/>
        </p:nvSpPr>
        <p:spPr>
          <a:xfrm>
            <a:off x="256525" y="307414"/>
            <a:ext cx="39937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/>
              <a:t>Product Plan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A3B829-6616-4C49-806A-33AEE9DBD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2871" y="539591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CB893C-D5C2-DC9B-C5BF-12212503C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5088" y="1398270"/>
            <a:ext cx="10648272" cy="40706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954F-D480-6432-5362-AA6B2491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0ACF-3826-477B-8A09-91FEC746ABE6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F3DA5-CC6F-5C53-EFB3-C5DC2554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MECH 6941 - Concurrent Engg. in Aerospace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47D1D-5CDE-5923-D19E-669BDFC5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F2359-DE33-0AFA-66C2-79AD78C0FE08}"/>
              </a:ext>
            </a:extLst>
          </p:cNvPr>
          <p:cNvSpPr txBox="1"/>
          <p:nvPr/>
        </p:nvSpPr>
        <p:spPr>
          <a:xfrm>
            <a:off x="3358496" y="3378708"/>
            <a:ext cx="35521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Industrial Solar Dryers Derivatives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16EB9-17A1-9DF5-D6EF-C42BC4B6A407}"/>
              </a:ext>
            </a:extLst>
          </p:cNvPr>
          <p:cNvSpPr txBox="1"/>
          <p:nvPr/>
        </p:nvSpPr>
        <p:spPr>
          <a:xfrm>
            <a:off x="7770823" y="2212847"/>
            <a:ext cx="24964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Industrial Solar Dryers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38DC8-7ED0-D406-4A38-EA1C0DA245F9}"/>
              </a:ext>
            </a:extLst>
          </p:cNvPr>
          <p:cNvSpPr txBox="1"/>
          <p:nvPr/>
        </p:nvSpPr>
        <p:spPr>
          <a:xfrm>
            <a:off x="9073859" y="4489703"/>
            <a:ext cx="2647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Active Controlled Drying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6919A-03C5-2102-AE27-8AA59001D3B9}"/>
              </a:ext>
            </a:extLst>
          </p:cNvPr>
          <p:cNvSpPr txBox="1"/>
          <p:nvPr/>
        </p:nvSpPr>
        <p:spPr>
          <a:xfrm>
            <a:off x="1576704" y="49480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Legend: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2CE60-E2C6-03C1-5F7A-6C46419FD88A}"/>
              </a:ext>
            </a:extLst>
          </p:cNvPr>
          <p:cNvSpPr txBox="1"/>
          <p:nvPr/>
        </p:nvSpPr>
        <p:spPr>
          <a:xfrm>
            <a:off x="6696568" y="49949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Product Launch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BF3CD-B92B-4471-3FE8-4533408F1096}"/>
              </a:ext>
            </a:extLst>
          </p:cNvPr>
          <p:cNvSpPr txBox="1"/>
          <p:nvPr/>
        </p:nvSpPr>
        <p:spPr>
          <a:xfrm>
            <a:off x="3000443" y="49457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Project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4A2354-FAA8-E735-DF8A-8F3876E900F5}"/>
              </a:ext>
            </a:extLst>
          </p:cNvPr>
          <p:cNvSpPr/>
          <p:nvPr/>
        </p:nvSpPr>
        <p:spPr>
          <a:xfrm>
            <a:off x="3934323" y="4969764"/>
            <a:ext cx="1645639" cy="31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70CEA3-8C19-B635-BA68-C9014FCC0706}"/>
              </a:ext>
            </a:extLst>
          </p:cNvPr>
          <p:cNvSpPr/>
          <p:nvPr/>
        </p:nvSpPr>
        <p:spPr>
          <a:xfrm>
            <a:off x="8525236" y="5022342"/>
            <a:ext cx="301990" cy="31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66E5B8-014D-A67D-F470-40C11C2EB135}"/>
              </a:ext>
            </a:extLst>
          </p:cNvPr>
          <p:cNvSpPr txBox="1"/>
          <p:nvPr/>
        </p:nvSpPr>
        <p:spPr>
          <a:xfrm>
            <a:off x="7930907" y="3016757"/>
            <a:ext cx="35521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Domestic Solar Dryers Derivatives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BA076-CDCD-E732-749C-81D10974D533}"/>
              </a:ext>
            </a:extLst>
          </p:cNvPr>
          <p:cNvSpPr txBox="1"/>
          <p:nvPr/>
        </p:nvSpPr>
        <p:spPr>
          <a:xfrm>
            <a:off x="6810264" y="19083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Domestic Solar Dryers</a:t>
            </a:r>
            <a:endParaRPr lang="en-US"/>
          </a:p>
        </p:txBody>
      </p:sp>
      <p:pic>
        <p:nvPicPr>
          <p:cNvPr id="1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7D28C0-6442-41BB-B126-1B11A6102F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6438" y="5941096"/>
            <a:ext cx="487362" cy="487363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2B16B4B9-AAA5-46AA-AF85-4C2335EA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5B6244-5A4C-400F-9F86-BEFEBE3010BD}"/>
              </a:ext>
            </a:extLst>
          </p:cNvPr>
          <p:cNvSpPr txBox="1">
            <a:spLocks/>
          </p:cNvSpPr>
          <p:nvPr/>
        </p:nvSpPr>
        <p:spPr>
          <a:xfrm>
            <a:off x="838200" y="429541"/>
            <a:ext cx="10644840" cy="8199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950">
                <a:solidFill>
                  <a:schemeClr val="bg1"/>
                </a:solidFill>
              </a:rPr>
              <a:t>Product Plan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9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DBB2-DD5D-A8EA-D77F-7CEC7EAD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46" y="397784"/>
            <a:ext cx="10112078" cy="696467"/>
          </a:xfrm>
          <a:solidFill>
            <a:schemeClr val="tx1"/>
          </a:solidFill>
        </p:spPr>
        <p:txBody>
          <a:bodyPr/>
          <a:lstStyle/>
          <a:p>
            <a:r>
              <a:rPr lang="en-GB" sz="3950" dirty="0">
                <a:solidFill>
                  <a:schemeClr val="bg1"/>
                </a:solidFill>
              </a:rPr>
              <a:t>Market Segment Map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4F80566-F157-685E-EEF5-446962E4F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581400" y="1183589"/>
            <a:ext cx="8136388" cy="452475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C4C19-883B-ED8E-74FC-835FF03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241DC-EB37-A8B8-7CE7-F56A63CF14A3}"/>
              </a:ext>
            </a:extLst>
          </p:cNvPr>
          <p:cNvSpPr txBox="1"/>
          <p:nvPr/>
        </p:nvSpPr>
        <p:spPr>
          <a:xfrm>
            <a:off x="4669601" y="1511095"/>
            <a:ext cx="3112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Domestic Dryer Launch Project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CFA58-89F6-13DF-CD86-0A27B9F36A7B}"/>
              </a:ext>
            </a:extLst>
          </p:cNvPr>
          <p:cNvSpPr/>
          <p:nvPr/>
        </p:nvSpPr>
        <p:spPr>
          <a:xfrm>
            <a:off x="10064173" y="2908793"/>
            <a:ext cx="1745902" cy="298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9C058-2B72-E940-264E-399601D49BF9}"/>
              </a:ext>
            </a:extLst>
          </p:cNvPr>
          <p:cNvSpPr txBox="1"/>
          <p:nvPr/>
        </p:nvSpPr>
        <p:spPr>
          <a:xfrm>
            <a:off x="5250044" y="2837635"/>
            <a:ext cx="34952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Industrial Dryer Launch Project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9F6C0-B2E6-691B-BBEE-D2D6CA74874F}"/>
              </a:ext>
            </a:extLst>
          </p:cNvPr>
          <p:cNvSpPr/>
          <p:nvPr/>
        </p:nvSpPr>
        <p:spPr>
          <a:xfrm>
            <a:off x="8318271" y="1472996"/>
            <a:ext cx="1745902" cy="283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046409-8905-4DFE-85ED-E92384962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70324" y="5842569"/>
            <a:ext cx="487362" cy="487363"/>
          </a:xfrm>
          <a:prstGeom prst="rect">
            <a:avLst/>
          </a:prstGeom>
        </p:spPr>
      </p:pic>
      <p:pic>
        <p:nvPicPr>
          <p:cNvPr id="14" name="Picture 2" descr="How to Do International Market Segmentation in a Marketplace">
            <a:extLst>
              <a:ext uri="{FF2B5EF4-FFF2-40B4-BE49-F238E27FC236}">
                <a16:creationId xmlns:a16="http://schemas.microsoft.com/office/drawing/2014/main" id="{AA07466A-529E-4689-A353-F2D02826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8" y="2086657"/>
            <a:ext cx="3334452" cy="18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3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337A-DC99-3967-330D-A26E9E8D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235" y="648931"/>
            <a:ext cx="3460380" cy="3347337"/>
          </a:xfr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/>
            <a:r>
              <a:rPr lang="en-US" sz="4800" b="1" dirty="0">
                <a:solidFill>
                  <a:schemeClr val="bg1"/>
                </a:solidFill>
              </a:rPr>
              <a:t>Product-Technology Roadmap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951D-E2EA-B222-78F8-4D9AC0BD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2611" y="5883276"/>
            <a:ext cx="43229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 6941 - Concurrent Engg. in Aerospace Systems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A0FC920-9543-603A-DC44-5C8D69F31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10" y="-5097"/>
            <a:ext cx="8347645" cy="59805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AF3A5-FD0D-85CD-23E0-FB5A2BD8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1709" y="5883276"/>
            <a:ext cx="11427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1E0ACF-3826-477B-8A09-91FEC746ABE6}" type="datetime1">
              <a:rPr lang="en-US" smtClean="0"/>
              <a:pPr>
                <a:spcAft>
                  <a:spcPts val="600"/>
                </a:spcAft>
              </a:pPr>
              <a:t>4/5/2022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56343-123E-46BB-B1C1-D2EC594B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0591" y="5883276"/>
            <a:ext cx="5510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D8A49-3942-9C92-6BCF-B00673F206C9}"/>
              </a:ext>
            </a:extLst>
          </p:cNvPr>
          <p:cNvSpPr txBox="1"/>
          <p:nvPr/>
        </p:nvSpPr>
        <p:spPr>
          <a:xfrm>
            <a:off x="311449" y="36121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Efficiency</a:t>
            </a:r>
            <a:endParaRPr lang="en-US"/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7BD76C-D1D8-4FF1-9668-2F0740AFE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0433" y="539591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D222E5B-1587-3CAC-9538-99C2A60B1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73161" y="1815057"/>
            <a:ext cx="8239509" cy="42244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D8B45-36B8-4627-FE8D-B8037E80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0ACF-3826-477B-8A09-91FEC746ABE6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08CC8-D248-B3F6-FF2D-4FEB37DD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MECH 6941 - Concurrent </a:t>
            </a:r>
            <a:r>
              <a:rPr lang="en-US" err="1"/>
              <a:t>Engg</a:t>
            </a:r>
            <a:r>
              <a:rPr lang="en-US"/>
              <a:t>. in Aerospace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17093-700F-A5C5-3DD2-9D0017C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145C8B-B53A-4DF4-8DAA-3C77DE668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5530" y="4797016"/>
            <a:ext cx="487362" cy="487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61B15-BB20-4F76-9D19-72F35A760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5450"/>
            <a:ext cx="10515600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3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C08A7672-F0D8-3562-40FD-3FA8D79D3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708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2E6B0-8743-CF4B-85B0-8126F9BA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222" y="4264152"/>
            <a:ext cx="8561800" cy="8487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defTabSz="457200"/>
            <a:r>
              <a:rPr lang="en-US" sz="6000" b="1"/>
              <a:t>Vision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0262-DD5F-60B7-E501-DBDCDFAC6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502" y="5090225"/>
            <a:ext cx="6985825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 defTabSz="457200">
              <a:buNone/>
            </a:pPr>
            <a:r>
              <a:rPr lang="en-US" sz="2100" dirty="0"/>
              <a:t>To develop low cost and durable solar drying solutions.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CBF93-B357-5ECF-C69A-D00F478B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2611" y="5883276"/>
            <a:ext cx="43229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 6941 - Concurrent Engg. in Aerospace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2C982-17C7-6CB7-2A37-3DEA1C51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1709" y="5883276"/>
            <a:ext cx="11427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1E0ACF-3826-477B-8A09-91FEC746ABE6}" type="datetime1">
              <a:rPr lang="en-US" smtClean="0"/>
              <a:pPr>
                <a:spcAft>
                  <a:spcPts val="600"/>
                </a:spcAft>
              </a:pPr>
              <a:t>4/5/2022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0493D-0519-14E5-584B-37548541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0591" y="5883276"/>
            <a:ext cx="5510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F3A584-FA12-4A9A-A5E2-2679F77318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3842" y="5822156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9705-0340-0797-34C5-1378B17C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378" y="295275"/>
            <a:ext cx="2639275" cy="5105400"/>
          </a:xfrm>
        </p:spPr>
        <p:txBody>
          <a:bodyPr>
            <a:normAutofit/>
          </a:bodyPr>
          <a:lstStyle/>
          <a:p>
            <a:r>
              <a:rPr lang="en-GB" sz="3700" dirty="0">
                <a:solidFill>
                  <a:srgbClr val="FFFFFF"/>
                </a:solidFill>
              </a:rPr>
              <a:t>Mission Statement: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13E37-B7E8-1FCD-5924-4633D422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41" y="5883276"/>
            <a:ext cx="44619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MECH 6941 - Concurrent Engg. in Aerospace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48A6C-8EF3-1530-B944-DF4C92FF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1709" y="5883276"/>
            <a:ext cx="114270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1E0ACF-3826-477B-8A09-91FEC746ABE6}" type="datetime1">
              <a:rPr lang="en-US" smtClean="0"/>
              <a:pPr>
                <a:spcAft>
                  <a:spcPts val="600"/>
                </a:spcAft>
              </a:pPr>
              <a:t>4/5/2022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F06E5-A23A-46C8-8B35-55324670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0591" y="5867132"/>
            <a:ext cx="55102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34D82A90-AB44-5765-FF50-CC00FE9618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38765" y="200025"/>
          <a:ext cx="7470263" cy="578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ing (45)">
            <a:hlinkClick r:id="" action="ppaction://media"/>
            <a:extLst>
              <a:ext uri="{FF2B5EF4-FFF2-40B4-BE49-F238E27FC236}">
                <a16:creationId xmlns:a16="http://schemas.microsoft.com/office/drawing/2014/main" id="{626C967C-C8AE-494D-9660-C074D1D18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98492" y="6188011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405F3-3635-4BE3-80F0-0D8C573ED5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0207" y="1606223"/>
            <a:ext cx="2812024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adder in the desert">
            <a:extLst>
              <a:ext uri="{FF2B5EF4-FFF2-40B4-BE49-F238E27FC236}">
                <a16:creationId xmlns:a16="http://schemas.microsoft.com/office/drawing/2014/main" id="{5B602193-5D29-7324-2CB6-4BB491B4C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B0BEEB-65D5-D0E6-0C21-03F3F3E2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Concepts Generation</a:t>
            </a:r>
          </a:p>
          <a:p>
            <a:pPr algn="ctr"/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F4841-317E-F3E4-6D12-CE7984DED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11E0ACF-3826-477B-8A09-91FEC746ABE6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4/5/2022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1D58F-923A-EB8C-085B-357EB2AF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MECH 6941 - Concurrent Engg. in Aerospace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1B218-6D44-6563-E60E-67758EDA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F28FB93-0A08-4E7D-8E63-9EFA29F1E09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9797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2">
            <a:extLst>
              <a:ext uri="{FF2B5EF4-FFF2-40B4-BE49-F238E27FC236}">
                <a16:creationId xmlns:a16="http://schemas.microsoft.com/office/drawing/2014/main" id="{46274989-7CF1-4883-87A5-A7E6A7C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513" y="2"/>
            <a:ext cx="10016104" cy="69269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Concepts generated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5549-9066-4723-A9EA-3BDED5C68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71457" y="3266397"/>
            <a:ext cx="2735809" cy="40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Concept B</a:t>
            </a:r>
            <a:endParaRPr lang="en-C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D84DA9-5F4B-452C-A07C-14504453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1710" y="6193560"/>
            <a:ext cx="1142702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EBD0C38D-810C-4AA8-8829-9499DEF95EB6}" type="datetime1">
              <a:rPr lang="en-US" sz="1100">
                <a:solidFill>
                  <a:srgbClr val="6A3A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pPr algn="r">
                <a:spcAft>
                  <a:spcPts val="600"/>
                </a:spcAft>
                <a:defRPr/>
              </a:pPr>
              <a:t>4/5/2022</a:t>
            </a:fld>
            <a:endParaRPr lang="en-US" sz="1100" dirty="0">
              <a:solidFill>
                <a:srgbClr val="6A3A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816DC-882F-468A-B32C-15A98F70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3197" y="6193561"/>
            <a:ext cx="7082332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6A3A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MECH 6941 - Concurrent Eng. in Aerospace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1A8DE-9B3C-4640-A5A9-855C59ECD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0595" y="6193559"/>
            <a:ext cx="5510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F28FB93-0A08-4E7D-8E63-9EFA29F1E093}" type="slidenum">
              <a:rPr lang="en-IN" sz="1100">
                <a:solidFill>
                  <a:srgbClr val="6A3A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pPr>
                <a:spcAft>
                  <a:spcPts val="600"/>
                </a:spcAft>
                <a:defRPr/>
              </a:pPr>
              <a:t>18</a:t>
            </a:fld>
            <a:endParaRPr lang="en-IN" sz="1100" dirty="0">
              <a:solidFill>
                <a:srgbClr val="6A3A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9" name="Content Placeholder 28" descr="Diagram&#10;&#10;Description automatically generated">
            <a:extLst>
              <a:ext uri="{FF2B5EF4-FFF2-40B4-BE49-F238E27FC236}">
                <a16:creationId xmlns:a16="http://schemas.microsoft.com/office/drawing/2014/main" id="{CDCBCF84-C93C-4D20-BE72-02CDCE1E34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" t="5782" r="9494" b="51870"/>
          <a:stretch/>
        </p:blipFill>
        <p:spPr bwMode="auto">
          <a:xfrm>
            <a:off x="736343" y="759422"/>
            <a:ext cx="4392488" cy="2513092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Content Placeholder 29" descr="Diagram&#10;&#10;Description automatically generated">
            <a:extLst>
              <a:ext uri="{FF2B5EF4-FFF2-40B4-BE49-F238E27FC236}">
                <a16:creationId xmlns:a16="http://schemas.microsoft.com/office/drawing/2014/main" id="{1FBB9F1B-9EF3-481F-BE14-42E7B47520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50776" r="12435" b="11866"/>
          <a:stretch/>
        </p:blipFill>
        <p:spPr bwMode="auto">
          <a:xfrm>
            <a:off x="7195490" y="753305"/>
            <a:ext cx="4372623" cy="2513092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34EB7681-ADA6-4315-8C0E-47BB452ECB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 t="5888" r="31539" b="51251"/>
          <a:stretch/>
        </p:blipFill>
        <p:spPr bwMode="auto">
          <a:xfrm>
            <a:off x="3918119" y="3521128"/>
            <a:ext cx="4392488" cy="2543871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7B53565-6A3D-4188-8172-3B11B5572C40}"/>
              </a:ext>
            </a:extLst>
          </p:cNvPr>
          <p:cNvSpPr txBox="1">
            <a:spLocks/>
          </p:cNvSpPr>
          <p:nvPr/>
        </p:nvSpPr>
        <p:spPr>
          <a:xfrm>
            <a:off x="2037994" y="3317927"/>
            <a:ext cx="1619277" cy="406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799" b="0" kern="1200" cap="none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063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999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126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799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189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251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5314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2377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199440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6503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Concept A</a:t>
            </a:r>
            <a:endParaRPr lang="en-CA" sz="2400" b="1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7D9EE81-D62F-4F7F-8904-5E8F3F2E5AC8}"/>
              </a:ext>
            </a:extLst>
          </p:cNvPr>
          <p:cNvSpPr txBox="1">
            <a:spLocks/>
          </p:cNvSpPr>
          <p:nvPr/>
        </p:nvSpPr>
        <p:spPr>
          <a:xfrm>
            <a:off x="8363806" y="5642777"/>
            <a:ext cx="2735809" cy="406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799" b="0" kern="1200" cap="none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063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999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126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799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189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251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5314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2377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199440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6503" indent="0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Concept C</a:t>
            </a:r>
            <a:endParaRPr lang="en-CA" sz="2400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B435F3-EDE8-4C5B-A2E9-8A5F55053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7151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4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400"/>
    </mc:Choice>
    <mc:Fallback xmlns="">
      <p:transition advTm="55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2">
            <a:extLst>
              <a:ext uri="{FF2B5EF4-FFF2-40B4-BE49-F238E27FC236}">
                <a16:creationId xmlns:a16="http://schemas.microsoft.com/office/drawing/2014/main" id="{212E4BE1-8343-4644-A50F-B70B92B6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471" y="431800"/>
            <a:ext cx="9751060" cy="764952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 Selection Matrix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2F1DE-AC79-4052-9C2C-261A90EF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1710" y="6228612"/>
            <a:ext cx="1142702" cy="365125"/>
          </a:xfrm>
        </p:spPr>
        <p:txBody>
          <a:bodyPr/>
          <a:lstStyle/>
          <a:p>
            <a:pPr algn="r">
              <a:defRPr/>
            </a:pPr>
            <a:fld id="{83EF5B0A-4BAE-4FEE-AC80-D7712BED7692}" type="datetime1">
              <a:rPr lang="en-US" sz="1100">
                <a:solidFill>
                  <a:srgbClr val="6A3A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pPr algn="r">
                <a:defRPr/>
              </a:pPr>
              <a:t>4/5/2022</a:t>
            </a:fld>
            <a:endParaRPr lang="en-US" sz="1100" dirty="0">
              <a:solidFill>
                <a:srgbClr val="6A3A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73FB8-797E-4FDA-A361-5569D27A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3197" y="6230435"/>
            <a:ext cx="7082332" cy="365125"/>
          </a:xfrm>
        </p:spPr>
        <p:txBody>
          <a:bodyPr/>
          <a:lstStyle/>
          <a:p>
            <a:pPr algn="l">
              <a:defRPr/>
            </a:pPr>
            <a:r>
              <a:rPr lang="en-IN" sz="1100" dirty="0">
                <a:solidFill>
                  <a:srgbClr val="6A3A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MECH 6941 - Concurrent Eng. in Aerospace Systems</a:t>
            </a:r>
            <a:endParaRPr lang="de-DE" sz="1100" dirty="0">
              <a:solidFill>
                <a:srgbClr val="6A3A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752" y="6276976"/>
            <a:ext cx="551023" cy="365125"/>
          </a:xfrm>
        </p:spPr>
        <p:txBody>
          <a:bodyPr/>
          <a:lstStyle/>
          <a:p>
            <a:pPr>
              <a:defRPr/>
            </a:pPr>
            <a:fld id="{DF28FB93-0A08-4E7D-8E63-9EFA29F1E093}" type="slidenum">
              <a:rPr lang="en-IN" sz="1100">
                <a:solidFill>
                  <a:srgbClr val="6A3A2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pPr>
                <a:defRPr/>
              </a:pPr>
              <a:t>19</a:t>
            </a:fld>
            <a:endParaRPr lang="en-IN" sz="1100" dirty="0">
              <a:solidFill>
                <a:srgbClr val="6A3A2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BA430C-9223-428F-B0B8-59D060B7B0F7}"/>
              </a:ext>
            </a:extLst>
          </p:cNvPr>
          <p:cNvGraphicFramePr>
            <a:graphicFrameLocks noGrp="1"/>
          </p:cNvGraphicFramePr>
          <p:nvPr/>
        </p:nvGraphicFramePr>
        <p:xfrm>
          <a:off x="839416" y="1340769"/>
          <a:ext cx="10513170" cy="4824535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1303399">
                  <a:extLst>
                    <a:ext uri="{9D8B030D-6E8A-4147-A177-3AD203B41FA5}">
                      <a16:colId xmlns:a16="http://schemas.microsoft.com/office/drawing/2014/main" val="1304754443"/>
                    </a:ext>
                  </a:extLst>
                </a:gridCol>
                <a:gridCol w="1303399">
                  <a:extLst>
                    <a:ext uri="{9D8B030D-6E8A-4147-A177-3AD203B41FA5}">
                      <a16:colId xmlns:a16="http://schemas.microsoft.com/office/drawing/2014/main" val="554023928"/>
                    </a:ext>
                  </a:extLst>
                </a:gridCol>
                <a:gridCol w="493920">
                  <a:extLst>
                    <a:ext uri="{9D8B030D-6E8A-4147-A177-3AD203B41FA5}">
                      <a16:colId xmlns:a16="http://schemas.microsoft.com/office/drawing/2014/main" val="1833469196"/>
                    </a:ext>
                  </a:extLst>
                </a:gridCol>
                <a:gridCol w="967718">
                  <a:extLst>
                    <a:ext uri="{9D8B030D-6E8A-4147-A177-3AD203B41FA5}">
                      <a16:colId xmlns:a16="http://schemas.microsoft.com/office/drawing/2014/main" val="1853056311"/>
                    </a:ext>
                  </a:extLst>
                </a:gridCol>
                <a:gridCol w="967718">
                  <a:extLst>
                    <a:ext uri="{9D8B030D-6E8A-4147-A177-3AD203B41FA5}">
                      <a16:colId xmlns:a16="http://schemas.microsoft.com/office/drawing/2014/main" val="3552891559"/>
                    </a:ext>
                  </a:extLst>
                </a:gridCol>
                <a:gridCol w="912836">
                  <a:extLst>
                    <a:ext uri="{9D8B030D-6E8A-4147-A177-3AD203B41FA5}">
                      <a16:colId xmlns:a16="http://schemas.microsoft.com/office/drawing/2014/main" val="3146285790"/>
                    </a:ext>
                  </a:extLst>
                </a:gridCol>
                <a:gridCol w="912836">
                  <a:extLst>
                    <a:ext uri="{9D8B030D-6E8A-4147-A177-3AD203B41FA5}">
                      <a16:colId xmlns:a16="http://schemas.microsoft.com/office/drawing/2014/main" val="2023071342"/>
                    </a:ext>
                  </a:extLst>
                </a:gridCol>
                <a:gridCol w="940277">
                  <a:extLst>
                    <a:ext uri="{9D8B030D-6E8A-4147-A177-3AD203B41FA5}">
                      <a16:colId xmlns:a16="http://schemas.microsoft.com/office/drawing/2014/main" val="771435432"/>
                    </a:ext>
                  </a:extLst>
                </a:gridCol>
                <a:gridCol w="940277">
                  <a:extLst>
                    <a:ext uri="{9D8B030D-6E8A-4147-A177-3AD203B41FA5}">
                      <a16:colId xmlns:a16="http://schemas.microsoft.com/office/drawing/2014/main" val="3212809784"/>
                    </a:ext>
                  </a:extLst>
                </a:gridCol>
                <a:gridCol w="885395">
                  <a:extLst>
                    <a:ext uri="{9D8B030D-6E8A-4147-A177-3AD203B41FA5}">
                      <a16:colId xmlns:a16="http://schemas.microsoft.com/office/drawing/2014/main" val="504983062"/>
                    </a:ext>
                  </a:extLst>
                </a:gridCol>
                <a:gridCol w="885395">
                  <a:extLst>
                    <a:ext uri="{9D8B030D-6E8A-4147-A177-3AD203B41FA5}">
                      <a16:colId xmlns:a16="http://schemas.microsoft.com/office/drawing/2014/main" val="523955232"/>
                    </a:ext>
                  </a:extLst>
                </a:gridCol>
              </a:tblGrid>
              <a:tr h="554186">
                <a:tc rowSpan="2"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Criteria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 A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 B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 C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Model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(Reference)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72387"/>
                  </a:ext>
                </a:extLst>
              </a:tr>
              <a:tr h="366378">
                <a:tc gridSpan="2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 1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Wt.*Val1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 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Wt.*Val2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 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Wt.*Val3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 1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Wt.*Val1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844610"/>
                  </a:ext>
                </a:extLst>
              </a:tr>
              <a:tr h="366378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build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57389171"/>
                  </a:ext>
                </a:extLst>
              </a:tr>
              <a:tr h="366378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02220962"/>
                  </a:ext>
                </a:extLst>
              </a:tr>
              <a:tr h="366378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85106488"/>
                  </a:ext>
                </a:extLst>
              </a:tr>
              <a:tr h="548255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Reliable / Robust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537631"/>
                  </a:ext>
                </a:extLst>
              </a:tr>
              <a:tr h="83194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insert and replace Crops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78819785"/>
                  </a:ext>
                </a:extLst>
              </a:tr>
              <a:tr h="366378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Occupy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97049808"/>
                  </a:ext>
                </a:extLst>
              </a:tr>
              <a:tr h="264565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Elegance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452492"/>
                  </a:ext>
                </a:extLst>
              </a:tr>
              <a:tr h="264565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3.25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026215"/>
                  </a:ext>
                </a:extLst>
              </a:tr>
              <a:tr h="26456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62169"/>
                  </a:ext>
                </a:extLst>
              </a:tr>
              <a:tr h="26456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Continue?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Consider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401442"/>
                  </a:ext>
                </a:extLst>
              </a:tr>
            </a:tbl>
          </a:graphicData>
        </a:graphic>
      </p:graphicFrame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4A318D-A781-4744-BEBB-BC0AD1BA7D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0479" y="592381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1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844"/>
    </mc:Choice>
    <mc:Fallback xmlns="">
      <p:transition advTm="46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1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20471" y="431800"/>
            <a:ext cx="9880666" cy="764952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20471" y="1412776"/>
            <a:ext cx="9751060" cy="465782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Opportunity identification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Team Structure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Customer Identification and Needs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Functional Analysis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Product Plan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Vision statement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Concept Generation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Market and Cost Analysis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Supply Chain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2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C77A9E-3ABC-4335-B68E-E4B6B8910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57935" y="6232258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76"/>
    </mc:Choice>
    <mc:Fallback xmlns="">
      <p:transition advTm="7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3E737B-D7FF-4DE9-B13F-94C292BFD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6" r="-1" b="9698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02952-A736-41F6-9F63-203074DB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CAD Model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766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8D1C-6ABA-41EB-85B4-740598A2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9" y="500233"/>
            <a:ext cx="10016104" cy="842962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000" b="1" dirty="0">
                <a:solidFill>
                  <a:schemeClr val="bg1"/>
                </a:solidFill>
              </a:rPr>
              <a:t>Industrial Design</a:t>
            </a:r>
          </a:p>
        </p:txBody>
      </p:sp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2CE181F-B9E2-402C-908E-D7988B82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95" y="2003143"/>
            <a:ext cx="4363045" cy="227969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2F8F2C-542F-4639-9652-25FBDDE78D60}"/>
              </a:ext>
            </a:extLst>
          </p:cNvPr>
          <p:cNvSpPr txBox="1"/>
          <p:nvPr/>
        </p:nvSpPr>
        <p:spPr>
          <a:xfrm>
            <a:off x="6054448" y="1866900"/>
            <a:ext cx="5485258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industrial design of the product is done with the DFA (Design for Assembly) philosophy.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manufacturing of the product is fairly simple, so the design is optimized through assembly process.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manufacturing of the different components are done in a modular fashion in order to reduce the total lead time.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assembly process becomes very smooth which greatly reduces the assembly time and cost.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F55CD-886C-4C0D-B48A-7C569537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3197" y="5883276"/>
            <a:ext cx="708233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 6941 - Concurrent Engg. in Aerospace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9748-E6AE-47F4-8575-88B7E503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1709" y="5883276"/>
            <a:ext cx="11427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1E0ACF-3826-477B-8A09-91FEC746ABE6}" type="datetime1">
              <a:rPr lang="en-US" smtClean="0"/>
              <a:pPr>
                <a:spcAft>
                  <a:spcPts val="600"/>
                </a:spcAft>
              </a:pPr>
              <a:t>4/5/2022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A0644-48EB-4A3C-BCD6-821A8104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0591" y="5867132"/>
            <a:ext cx="5510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3" name="First Slide">
            <a:hlinkClick r:id="" action="ppaction://media"/>
            <a:extLst>
              <a:ext uri="{FF2B5EF4-FFF2-40B4-BE49-F238E27FC236}">
                <a16:creationId xmlns:a16="http://schemas.microsoft.com/office/drawing/2014/main" id="{DA414412-B039-4706-A14B-7FE6E0924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4460" y="54680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8D1C-6ABA-41EB-85B4-740598A2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182" y="172501"/>
            <a:ext cx="10016104" cy="756286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Product Prototypes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FABCE4-FB6C-4F04-BCFC-3BE1EA411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5442" y="5518062"/>
            <a:ext cx="4605988" cy="3651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A</a:t>
            </a:r>
            <a:endParaRPr lang="en-CA" dirty="0"/>
          </a:p>
        </p:txBody>
      </p:sp>
      <p:pic>
        <p:nvPicPr>
          <p:cNvPr id="8" name="Content Placeholder 7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53D5F0F9-F3E0-4330-9820-A89749DF7E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68120" y="2044637"/>
            <a:ext cx="3658241" cy="3427397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D0A5B58-70EB-4B6B-A130-86E9A7D175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7843376" y="2029817"/>
            <a:ext cx="3658241" cy="34447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9748-E6AE-47F4-8575-88B7E503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0ACF-3826-477B-8A09-91FEC746ABE6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F55CD-886C-4C0D-B48A-7C569537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MECH 6941 - Concurrent </a:t>
            </a:r>
            <a:r>
              <a:rPr lang="en-US" dirty="0" err="1"/>
              <a:t>Engg</a:t>
            </a:r>
            <a:r>
              <a:rPr lang="en-US" dirty="0"/>
              <a:t>. in Aerospace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A0644-48EB-4A3C-BCD6-821A8104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F8F2C-542F-4639-9652-25FBDDE78D60}"/>
              </a:ext>
            </a:extLst>
          </p:cNvPr>
          <p:cNvSpPr txBox="1"/>
          <p:nvPr/>
        </p:nvSpPr>
        <p:spPr>
          <a:xfrm>
            <a:off x="2167705" y="1078784"/>
            <a:ext cx="8741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Agricultural Model: Direct Solar Dryer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Domestic Model: Hybrid Solar Dryer (Direct + Indirect)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F6DD957-240C-462E-B7B7-A5CBF9D4F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1829" y="5560562"/>
            <a:ext cx="4621333" cy="3651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B</a:t>
            </a:r>
            <a:endParaRPr lang="en-CA" dirty="0"/>
          </a:p>
        </p:txBody>
      </p:sp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5600EA32-636E-4302-A435-4B353F974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3497" y="62546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BB5F-C958-4BB7-A213-F18227AB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83" y="321468"/>
            <a:ext cx="10739928" cy="66158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CA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0334F-79F1-4794-AFDD-6472C1631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963" y="4169937"/>
            <a:ext cx="4605988" cy="3651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CA" dirty="0"/>
              <a:t>Direct Chamber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3AD52E-3478-4822-B918-29BA222FE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773306" y="970748"/>
            <a:ext cx="3377302" cy="312617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CEEB72-04EC-49EA-B0B1-405308F6B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1823" y="4169936"/>
            <a:ext cx="4621333" cy="36512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CA" dirty="0"/>
              <a:t>Indirect Chamber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0A5054E-276D-4CF3-B1DC-EE1E193C35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8182738" y="1043766"/>
            <a:ext cx="3318879" cy="305315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8E8F8-990E-45F4-AE83-5B28C6FC2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0ACF-3826-477B-8A09-91FEC746ABE6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0110-6176-41DD-A80F-06D68B7D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MECH 6941 - Concurrent </a:t>
            </a:r>
            <a:r>
              <a:rPr lang="en-US" dirty="0" err="1"/>
              <a:t>Engg</a:t>
            </a:r>
            <a:r>
              <a:rPr lang="en-US" dirty="0"/>
              <a:t>. in Aerospace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30250-50B4-4C6C-A12F-EE09BDB1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FF6877-9D1D-404E-A183-9B4184BB2D21}"/>
              </a:ext>
            </a:extLst>
          </p:cNvPr>
          <p:cNvSpPr txBox="1"/>
          <p:nvPr/>
        </p:nvSpPr>
        <p:spPr>
          <a:xfrm>
            <a:off x="2370679" y="4535062"/>
            <a:ext cx="29375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Sheet Metal Chamber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Food Trays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Electronic Fans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68F451-15D9-4E16-A4A9-A6AA5BE6A755}"/>
              </a:ext>
            </a:extLst>
          </p:cNvPr>
          <p:cNvSpPr txBox="1"/>
          <p:nvPr/>
        </p:nvSpPr>
        <p:spPr>
          <a:xfrm>
            <a:off x="8773021" y="4535061"/>
            <a:ext cx="20589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PVC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Wire mesh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Turbo Ventilation Fan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Stand</a:t>
            </a:r>
          </a:p>
        </p:txBody>
      </p:sp>
      <p:pic>
        <p:nvPicPr>
          <p:cNvPr id="3" name="Slide 3">
            <a:hlinkClick r:id="" action="ppaction://media"/>
            <a:extLst>
              <a:ext uri="{FF2B5EF4-FFF2-40B4-BE49-F238E27FC236}">
                <a16:creationId xmlns:a16="http://schemas.microsoft.com/office/drawing/2014/main" id="{54B990A5-2EC1-4447-9D1D-753F8765F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2630" y="6254359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4DD2-FCC3-FDAC-EC88-E8FAC0F1EC1C}"/>
              </a:ext>
            </a:extLst>
          </p:cNvPr>
          <p:cNvSpPr txBox="1"/>
          <p:nvPr/>
        </p:nvSpPr>
        <p:spPr>
          <a:xfrm>
            <a:off x="4724401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7601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CBA8-9984-491E-AE64-0D0143B4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293" y="208614"/>
            <a:ext cx="10016104" cy="71341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3350F1-976E-47DE-9BCC-344C53134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2422" y="5228431"/>
            <a:ext cx="4605988" cy="3651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Air Pre Heater</a:t>
            </a:r>
            <a:endParaRPr lang="en-CA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FF553A4-4B22-49FA-BB0D-F91A4968D5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07419" y="2667000"/>
            <a:ext cx="3375994" cy="245586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7CA112-CEBD-4CA8-84C6-FBB4848EE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48128" y="5228431"/>
            <a:ext cx="4621333" cy="3651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Parabolic Mirrors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24F6898-89D1-4055-841B-5F2CEB3786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7103206" y="2667000"/>
            <a:ext cx="3676502" cy="24558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28A9-3845-4B05-8E05-34471347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0ACF-3826-477B-8A09-91FEC746ABE6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4D5C6-A05B-4350-B42F-758C8E93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MECH 6941 - Concurrent </a:t>
            </a:r>
            <a:r>
              <a:rPr lang="en-US" dirty="0" err="1"/>
              <a:t>Engg</a:t>
            </a:r>
            <a:r>
              <a:rPr lang="en-US" dirty="0"/>
              <a:t>. in Aerospace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5D017-E70E-474E-A6FC-90A36BF7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8F903-AAD5-4CB4-9DD8-ABEBF4B4E525}"/>
              </a:ext>
            </a:extLst>
          </p:cNvPr>
          <p:cNvSpPr txBox="1"/>
          <p:nvPr/>
        </p:nvSpPr>
        <p:spPr>
          <a:xfrm>
            <a:off x="2268119" y="974814"/>
            <a:ext cx="87411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have two addition accessories which are optional at time of purchase.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These accessories are to be used for specific requirements of the customer depending on the food items, drying time and degree of heating.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main advantage of these equipment are that they are modular in nature and can be easily installed.</a:t>
            </a:r>
          </a:p>
        </p:txBody>
      </p:sp>
      <p:pic>
        <p:nvPicPr>
          <p:cNvPr id="3" name="Slide 4">
            <a:hlinkClick r:id="" action="ppaction://media"/>
            <a:extLst>
              <a:ext uri="{FF2B5EF4-FFF2-40B4-BE49-F238E27FC236}">
                <a16:creationId xmlns:a16="http://schemas.microsoft.com/office/drawing/2014/main" id="{F730235C-32EB-45F4-BA61-ECCB06138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7400" y="577200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5513" y="1081549"/>
            <a:ext cx="3332627" cy="150433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COST ANALYSIS</a:t>
            </a:r>
          </a:p>
        </p:txBody>
      </p:sp>
      <p:pic>
        <p:nvPicPr>
          <p:cNvPr id="49" name="Content Placeholder 4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575C450-000C-194C-9507-7F6B93E84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77" y="2907551"/>
            <a:ext cx="3334400" cy="187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0591" y="5867132"/>
            <a:ext cx="55102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>
                <a:spcAft>
                  <a:spcPts val="600"/>
                </a:spcAft>
              </a:pPr>
              <a:t>25</a:t>
            </a:fld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6CF37-FFC7-4C19-9B28-088B7DAE00A1}"/>
              </a:ext>
            </a:extLst>
          </p:cNvPr>
          <p:cNvSpPr txBox="1"/>
          <p:nvPr/>
        </p:nvSpPr>
        <p:spPr>
          <a:xfrm>
            <a:off x="7466904" y="1135245"/>
            <a:ext cx="184731" cy="36163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126"/>
            <a:endParaRPr lang="en-CA" sz="175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69A7A-2E5B-4395-94E4-49B35A8D2563}"/>
              </a:ext>
            </a:extLst>
          </p:cNvPr>
          <p:cNvSpPr txBox="1"/>
          <p:nvPr/>
        </p:nvSpPr>
        <p:spPr>
          <a:xfrm>
            <a:off x="7464153" y="1578319"/>
            <a:ext cx="184731" cy="36163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126"/>
            <a:endParaRPr lang="en-CA" sz="175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03BD9-0A8F-44B4-8DA7-08DA8360A963}"/>
              </a:ext>
            </a:extLst>
          </p:cNvPr>
          <p:cNvSpPr txBox="1"/>
          <p:nvPr/>
        </p:nvSpPr>
        <p:spPr>
          <a:xfrm>
            <a:off x="7466689" y="4020089"/>
            <a:ext cx="3329564" cy="3616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126"/>
            <a:endParaRPr lang="en-CA" sz="175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9F153-11C5-4ACC-BCA4-F9B09E194DF8}"/>
              </a:ext>
            </a:extLst>
          </p:cNvPr>
          <p:cNvSpPr txBox="1"/>
          <p:nvPr/>
        </p:nvSpPr>
        <p:spPr>
          <a:xfrm>
            <a:off x="7464153" y="5724060"/>
            <a:ext cx="2138637" cy="369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126"/>
            <a:endParaRPr lang="en-US" sz="1799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4" name="Content Placeholder 46">
            <a:extLst>
              <a:ext uri="{FF2B5EF4-FFF2-40B4-BE49-F238E27FC236}">
                <a16:creationId xmlns:a16="http://schemas.microsoft.com/office/drawing/2014/main" id="{FBBAFAE2-273C-5544-9090-78934E83EF99}"/>
              </a:ext>
            </a:extLst>
          </p:cNvPr>
          <p:cNvGraphicFramePr>
            <a:graphicFrameLocks/>
          </p:cNvGraphicFramePr>
          <p:nvPr/>
        </p:nvGraphicFramePr>
        <p:xfrm>
          <a:off x="5262250" y="768665"/>
          <a:ext cx="6239366" cy="48873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01843">
                  <a:extLst>
                    <a:ext uri="{9D8B030D-6E8A-4147-A177-3AD203B41FA5}">
                      <a16:colId xmlns:a16="http://schemas.microsoft.com/office/drawing/2014/main" val="304121424"/>
                    </a:ext>
                  </a:extLst>
                </a:gridCol>
                <a:gridCol w="2360459">
                  <a:extLst>
                    <a:ext uri="{9D8B030D-6E8A-4147-A177-3AD203B41FA5}">
                      <a16:colId xmlns:a16="http://schemas.microsoft.com/office/drawing/2014/main" val="2585823858"/>
                    </a:ext>
                  </a:extLst>
                </a:gridCol>
                <a:gridCol w="1777064">
                  <a:extLst>
                    <a:ext uri="{9D8B030D-6E8A-4147-A177-3AD203B41FA5}">
                      <a16:colId xmlns:a16="http://schemas.microsoft.com/office/drawing/2014/main" val="3085439096"/>
                    </a:ext>
                  </a:extLst>
                </a:gridCol>
              </a:tblGrid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Component 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Material and specification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Cost per piece($USD)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670748023"/>
                  </a:ext>
                </a:extLst>
              </a:tr>
              <a:tr h="253887"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4135361534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Glass top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Low Iron glass - 6.4mm Thick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27.88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656290859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Steel plates body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Mild steel - A53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832467831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Steel plates tray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Mild steel - A53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8.5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2615524366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Flexible pipe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Plastic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4.57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1511665176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Delicate drying  Box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C-PVC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10.8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949325063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Steel Mesh Plates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Stainless steel SS - 304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43.2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3778782006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Frame Channels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Mild Steel- A53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50.3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2905394487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L-Angel used in Box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Mild Steel- A53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2165487909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Gasket Ring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Rubber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4.3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4212887945"/>
                  </a:ext>
                </a:extLst>
              </a:tr>
              <a:tr h="253887"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194363313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Handle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0.10 $ each 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244935759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Hinges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0.39 $ each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2.73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2300730844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Silicone Sealant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0.85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775017961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Paint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2152926086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Ventilation Fan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3898677154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Forced Fan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940787372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Thermostat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1166464648"/>
                  </a:ext>
                </a:extLst>
              </a:tr>
              <a:tr h="253887"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596038827"/>
                  </a:ext>
                </a:extLst>
              </a:tr>
              <a:tr h="2292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Direct Material cost </a:t>
                      </a:r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237.93</a:t>
                      </a:r>
                      <a:endParaRPr lang="en-CA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059" marT="7059" marB="0" anchor="b"/>
                </a:tc>
                <a:extLst>
                  <a:ext uri="{0D108BD9-81ED-4DB2-BD59-A6C34878D82A}">
                    <a16:rowId xmlns:a16="http://schemas.microsoft.com/office/drawing/2014/main" val="3276218277"/>
                  </a:ext>
                </a:extLst>
              </a:tr>
            </a:tbl>
          </a:graphicData>
        </a:graphic>
      </p:graphicFrame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86BCBDC-FF5A-D34E-8157-E10011DAB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62250" y="6096734"/>
            <a:ext cx="4083754" cy="365125"/>
          </a:xfrm>
        </p:spPr>
        <p:txBody>
          <a:bodyPr/>
          <a:lstStyle/>
          <a:p>
            <a:r>
              <a:rPr lang="en-US" dirty="0"/>
              <a:t>All the cost shown above are extracted from dealers from Alibaba</a:t>
            </a:r>
          </a:p>
        </p:txBody>
      </p:sp>
      <p:pic>
        <p:nvPicPr>
          <p:cNvPr id="6" name="Audio Recording Apr 5, 2022 at 12:14:24 PM" descr="Audio Recording Apr 5, 2022 at 12:14:24 PM">
            <a:hlinkClick r:id="" action="ppaction://media"/>
            <a:extLst>
              <a:ext uri="{FF2B5EF4-FFF2-40B4-BE49-F238E27FC236}">
                <a16:creationId xmlns:a16="http://schemas.microsoft.com/office/drawing/2014/main" id="{117E7C86-C4FF-2241-80F7-1A9B432BA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29812" y="6275957"/>
            <a:ext cx="371803" cy="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4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A4B6-DC08-9240-B7AE-EAE8D37CD2E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CONCLUSION MADE FROM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D8834-47C8-ED4B-A8E9-EA352193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512" y="2003121"/>
            <a:ext cx="10016104" cy="3124201"/>
          </a:xfrm>
        </p:spPr>
        <p:txBody>
          <a:bodyPr/>
          <a:lstStyle/>
          <a:p>
            <a:r>
              <a:rPr lang="en-US" dirty="0"/>
              <a:t>Material Changed to C-PVC for the delicate box as steel was more expensive.</a:t>
            </a:r>
          </a:p>
          <a:p>
            <a:r>
              <a:rPr lang="en-US" dirty="0"/>
              <a:t>Pipe was changed from Aluminum to Plastic to further reduce the cost.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88836-791B-A44C-B023-140C5489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9" name="Audio Recording Apr 5, 2022 at 12:17:09 PM" descr="Audio Recording Apr 5, 2022 at 12:17:09 PM">
            <a:hlinkClick r:id="" action="ppaction://media"/>
            <a:extLst>
              <a:ext uri="{FF2B5EF4-FFF2-40B4-BE49-F238E27FC236}">
                <a16:creationId xmlns:a16="http://schemas.microsoft.com/office/drawing/2014/main" id="{36D67DF0-B583-A249-B587-A5A09E36F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88675" y="5991225"/>
            <a:ext cx="36512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1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755E-0663-A347-865F-3D05C73C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821" y="1066802"/>
            <a:ext cx="3995803" cy="126344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OPERATIONAL COST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51A6B24-F6FD-2CE5-EDB4-5068F25B3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407" y="2441531"/>
            <a:ext cx="3332628" cy="1165965"/>
          </a:xfrm>
        </p:spPr>
        <p:txBody>
          <a:bodyPr anchor="t">
            <a:normAutofit/>
          </a:bodyPr>
          <a:lstStyle/>
          <a:p>
            <a:r>
              <a:rPr lang="en-US" sz="1600" dirty="0"/>
              <a:t>Total Cost per piece = 392$CAD</a:t>
            </a:r>
          </a:p>
          <a:p>
            <a:r>
              <a:rPr lang="en-US" sz="1600" dirty="0"/>
              <a:t>Our selling price  after  a profit margin of 15%  = 451.68 $CAD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80EA0-9AC5-2146-AE8D-879BC65B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0591" y="5867132"/>
            <a:ext cx="55102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B39D69-F263-D540-B9DE-91ABD78FB6AC}"/>
              </a:ext>
            </a:extLst>
          </p:cNvPr>
          <p:cNvGraphicFramePr>
            <a:graphicFrameLocks noGrp="1"/>
          </p:cNvGraphicFramePr>
          <p:nvPr/>
        </p:nvGraphicFramePr>
        <p:xfrm>
          <a:off x="5700662" y="1068889"/>
          <a:ext cx="6239367" cy="42493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4493">
                  <a:extLst>
                    <a:ext uri="{9D8B030D-6E8A-4147-A177-3AD203B41FA5}">
                      <a16:colId xmlns:a16="http://schemas.microsoft.com/office/drawing/2014/main" val="3351819510"/>
                    </a:ext>
                  </a:extLst>
                </a:gridCol>
                <a:gridCol w="1511382">
                  <a:extLst>
                    <a:ext uri="{9D8B030D-6E8A-4147-A177-3AD203B41FA5}">
                      <a16:colId xmlns:a16="http://schemas.microsoft.com/office/drawing/2014/main" val="1883746560"/>
                    </a:ext>
                  </a:extLst>
                </a:gridCol>
                <a:gridCol w="2235494">
                  <a:extLst>
                    <a:ext uri="{9D8B030D-6E8A-4147-A177-3AD203B41FA5}">
                      <a16:colId xmlns:a16="http://schemas.microsoft.com/office/drawing/2014/main" val="2217165319"/>
                    </a:ext>
                  </a:extLst>
                </a:gridCol>
                <a:gridCol w="1187998">
                  <a:extLst>
                    <a:ext uri="{9D8B030D-6E8A-4147-A177-3AD203B41FA5}">
                      <a16:colId xmlns:a16="http://schemas.microsoft.com/office/drawing/2014/main" val="1081778087"/>
                    </a:ext>
                  </a:extLst>
                </a:gridCol>
              </a:tblGrid>
              <a:tr h="364911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Process</a:t>
                      </a:r>
                      <a:endParaRPr lang="en-CA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717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1" u="none" strike="noStrike" cap="all" spc="60" dirty="0">
                          <a:solidFill>
                            <a:schemeClr val="tx1"/>
                          </a:solidFill>
                          <a:effectLst/>
                        </a:rPr>
                        <a:t>Cost of Labour per hour</a:t>
                      </a:r>
                      <a:endParaRPr lang="en-CA" sz="700" b="1" i="0" u="none" strike="noStrike" cap="all" spc="6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717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Time needed per piece</a:t>
                      </a:r>
                      <a:endParaRPr lang="en-CA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717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Cost per piece($CAD)</a:t>
                      </a:r>
                      <a:endParaRPr lang="en-CA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7176" marB="57176" anchor="b"/>
                </a:tc>
                <a:extLst>
                  <a:ext uri="{0D108BD9-81ED-4DB2-BD59-A6C34878D82A}">
                    <a16:rowId xmlns:a16="http://schemas.microsoft.com/office/drawing/2014/main" val="782508279"/>
                  </a:ext>
                </a:extLst>
              </a:tr>
              <a:tr h="25257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Cutting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20 $ per Hour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 min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2675583330"/>
                  </a:ext>
                </a:extLst>
              </a:tr>
              <a:tr h="25257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Assembly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20 $ per Hour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40 min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13.33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1045694687"/>
                  </a:ext>
                </a:extLst>
              </a:tr>
              <a:tr h="25257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Paint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15 $ per Hour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 min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1892512056"/>
                  </a:ext>
                </a:extLst>
              </a:tr>
              <a:tr h="25257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Machining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1306009197"/>
                  </a:ext>
                </a:extLst>
              </a:tr>
              <a:tr h="25257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Electricity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2262732205"/>
                  </a:ext>
                </a:extLst>
              </a:tr>
              <a:tr h="40535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Facility Rent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10 $ per Sq ft/ year in Laval</a:t>
                      </a:r>
                      <a:endParaRPr lang="en-CA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3000 Sq ft facility making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12.5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2901614444"/>
                  </a:ext>
                </a:extLst>
              </a:tr>
              <a:tr h="252579"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 Units per business day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3695637415"/>
                  </a:ext>
                </a:extLst>
              </a:tr>
              <a:tr h="266839"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119744196"/>
                  </a:ext>
                </a:extLst>
              </a:tr>
              <a:tr h="26683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Miscellaneous cost</a:t>
                      </a: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10% of Direct costs</a:t>
                      </a: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2866649175"/>
                  </a:ext>
                </a:extLst>
              </a:tr>
              <a:tr h="25257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Packing Charges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895449499"/>
                  </a:ext>
                </a:extLst>
              </a:tr>
              <a:tr h="25257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Delivery charges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Paid by Client</a:t>
                      </a:r>
                      <a:endParaRPr lang="en-CA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449779465"/>
                  </a:ext>
                </a:extLst>
              </a:tr>
              <a:tr h="40535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Marketting charges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Estimated or Projected Budget per piece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1456783935"/>
                  </a:ext>
                </a:extLst>
              </a:tr>
              <a:tr h="266839"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1718300993"/>
                  </a:ext>
                </a:extLst>
              </a:tr>
              <a:tr h="252579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Operational Cost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96.33</a:t>
                      </a:r>
                      <a:endParaRPr lang="en-CA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6" marR="5956" marT="5956" marB="57176" anchor="b"/>
                </a:tc>
                <a:extLst>
                  <a:ext uri="{0D108BD9-81ED-4DB2-BD59-A6C34878D82A}">
                    <a16:rowId xmlns:a16="http://schemas.microsoft.com/office/drawing/2014/main" val="1754703456"/>
                  </a:ext>
                </a:extLst>
              </a:tr>
            </a:tbl>
          </a:graphicData>
        </a:graphic>
      </p:graphicFrame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D2F8D2F-E895-B040-8DAE-7D3026CFE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0" y="3951600"/>
            <a:ext cx="1790722" cy="1839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79BAE8-FA3C-6A4C-B9C1-72B14490AD2B}"/>
              </a:ext>
            </a:extLst>
          </p:cNvPr>
          <p:cNvSpPr/>
          <p:nvPr/>
        </p:nvSpPr>
        <p:spPr>
          <a:xfrm>
            <a:off x="5710354" y="5620911"/>
            <a:ext cx="5419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All the labor cost shown above are extracted from job postings at Glassdoor and LinkedIn</a:t>
            </a:r>
          </a:p>
        </p:txBody>
      </p:sp>
      <p:pic>
        <p:nvPicPr>
          <p:cNvPr id="14" name="Audio Recording Apr 5, 2022 at 12:19:44 PM" descr="Audio Recording Apr 5, 2022 at 12:19:44 PM">
            <a:hlinkClick r:id="" action="ppaction://media"/>
            <a:extLst>
              <a:ext uri="{FF2B5EF4-FFF2-40B4-BE49-F238E27FC236}">
                <a16:creationId xmlns:a16="http://schemas.microsoft.com/office/drawing/2014/main" id="{3D0FA05A-2163-A948-843B-29BFE2F6F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226103" y="6295915"/>
            <a:ext cx="36512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2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6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D602-26C8-564D-B826-B75D43ACEF2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CONCLUSION MADE FROM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D5142-4637-DA40-8777-5727AA8A4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513" y="2165960"/>
            <a:ext cx="10016104" cy="3124201"/>
          </a:xfrm>
        </p:spPr>
        <p:txBody>
          <a:bodyPr/>
          <a:lstStyle/>
          <a:p>
            <a:r>
              <a:rPr lang="en-US" dirty="0"/>
              <a:t>Welding was very expensive as it requires time, expensive labor and skillset as the hot air should not leak from the joints.</a:t>
            </a:r>
          </a:p>
          <a:p>
            <a:r>
              <a:rPr lang="en-US" dirty="0"/>
              <a:t>Changed the welding method to Tack weld the plates (Cost and time reduction)</a:t>
            </a:r>
          </a:p>
          <a:p>
            <a:r>
              <a:rPr lang="en-US" dirty="0"/>
              <a:t>Filled the gaps with Silicone for Airtight seal.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458B3-C3CF-004E-9141-D0E65336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28</a:t>
            </a:fld>
            <a:endParaRPr lang="en-CA"/>
          </a:p>
        </p:txBody>
      </p:sp>
      <p:pic>
        <p:nvPicPr>
          <p:cNvPr id="7" name="Audio Recording Apr 5, 2022 at 12:21:02 PM" descr="Audio Recording Apr 5, 2022 at 12:21:02 PM">
            <a:hlinkClick r:id="" action="ppaction://media"/>
            <a:extLst>
              <a:ext uri="{FF2B5EF4-FFF2-40B4-BE49-F238E27FC236}">
                <a16:creationId xmlns:a16="http://schemas.microsoft.com/office/drawing/2014/main" id="{1AA502A7-837B-D648-97F5-BA22EF323B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52549" y="5881688"/>
            <a:ext cx="474662" cy="4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7280-1E12-9D4E-BDDE-DDC0B0A33B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COST BENEFITS TO THE 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A833-B0B8-554A-ACB3-00964FB7F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512" y="2103329"/>
            <a:ext cx="10016104" cy="3124201"/>
          </a:xfrm>
        </p:spPr>
        <p:txBody>
          <a:bodyPr/>
          <a:lstStyle/>
          <a:p>
            <a:r>
              <a:rPr lang="en-US" dirty="0"/>
              <a:t>Its saves all the Cryogenics  goes into freezing and preservation of the food.</a:t>
            </a:r>
          </a:p>
          <a:p>
            <a:r>
              <a:rPr lang="en-US" dirty="0"/>
              <a:t>Nil maintenance required </a:t>
            </a:r>
          </a:p>
          <a:p>
            <a:r>
              <a:rPr lang="en-US" dirty="0"/>
              <a:t>Savings on electrical energy.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04F5E-99D8-0C4D-BB47-31CAA107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7" name="Audio Recording Apr 5, 2022 at 12:21:20 PM" descr="Audio Recording Apr 5, 2022 at 12:21:20 PM">
            <a:hlinkClick r:id="" action="ppaction://media"/>
            <a:extLst>
              <a:ext uri="{FF2B5EF4-FFF2-40B4-BE49-F238E27FC236}">
                <a16:creationId xmlns:a16="http://schemas.microsoft.com/office/drawing/2014/main" id="{D86EE8D5-436F-A143-ABAE-5185A5F660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47400" y="59499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2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3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F47AD95A-B474-75A8-88AC-D925BB1E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665" y="194657"/>
            <a:ext cx="9751060" cy="764952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Opportunity Identification 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72611249-817B-A0ED-054D-90E89A7E2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970" y="1641391"/>
            <a:ext cx="8122553" cy="2168551"/>
          </a:xfrm>
        </p:spPr>
        <p:txBody>
          <a:bodyPr>
            <a:normAutofit/>
          </a:bodyPr>
          <a:lstStyle/>
          <a:p>
            <a:pPr marL="285115" indent="-285115"/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According to Food and Agriculture Organization Food lost due to post-harvest lost along with various supply chain is about 1.3 billion tones.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marL="285115" indent="-285115">
              <a:buClr>
                <a:srgbClr val="1287C3"/>
              </a:buClr>
            </a:pP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marL="285115" indent="-285115"/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115" indent="-285115"/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12A0C669-F879-FBA8-1771-CC9FB76B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48" y="999116"/>
            <a:ext cx="2491716" cy="2050588"/>
          </a:xfrm>
          <a:prstGeom prst="rect">
            <a:avLst/>
          </a:prstGeom>
        </p:spPr>
      </p:pic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7ED0A837-EB28-9669-6A49-48D00A31AA36}"/>
              </a:ext>
            </a:extLst>
          </p:cNvPr>
          <p:cNvSpPr txBox="1">
            <a:spLocks/>
          </p:cNvSpPr>
          <p:nvPr/>
        </p:nvSpPr>
        <p:spPr>
          <a:xfrm>
            <a:off x="3510911" y="3238632"/>
            <a:ext cx="8122553" cy="21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664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399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727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999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99790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799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2587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999650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115" indent="-285115"/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Other methods of food preservation uses fossil fuels. Therefore, solar drying is one of sustainable methods for food preservation with the annual radiation ranging from 1200 to 2300 kW/m</a:t>
            </a:r>
            <a:r>
              <a:rPr lang="en-US" sz="2400" baseline="30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en-US" sz="2350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115" indent="-285115"/>
            <a:endParaRPr lang="en-US" sz="2350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9DAAAF9-F2CE-2983-C09A-00E717B1E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70" y="3093145"/>
            <a:ext cx="2741487" cy="271111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939BFA-A04F-4995-8D94-04006E147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6102" y="617598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774"/>
    </mc:Choice>
    <mc:Fallback xmlns="">
      <p:transition advTm="46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859" x="3517900" y="6205538"/>
          <p14:tracePt t="28214" x="2790825" y="6619875"/>
          <p14:tracePt t="28222" x="2841625" y="6407150"/>
          <p14:tracePt t="28230" x="2916238" y="6207125"/>
          <p14:tracePt t="28238" x="3003550" y="5956300"/>
          <p14:tracePt t="28248" x="3054350" y="5819775"/>
          <p14:tracePt t="28254" x="3067050" y="5743575"/>
          <p14:tracePt t="28262" x="3092450" y="5707063"/>
          <p14:tracePt t="28270" x="3103563" y="5668963"/>
          <p14:tracePt t="28278" x="3103563" y="5656263"/>
          <p14:tracePt t="28286" x="3103563" y="5643563"/>
          <p14:tracePt t="28294" x="3103563" y="5630863"/>
          <p14:tracePt t="28302" x="3103563" y="5619750"/>
          <p14:tracePt t="28342" x="3103563" y="5581650"/>
          <p14:tracePt t="28350" x="3103563" y="5568950"/>
          <p14:tracePt t="28358" x="3103563" y="5518150"/>
          <p14:tracePt t="28366" x="3103563" y="5468938"/>
          <p14:tracePt t="28374" x="3103563" y="5418138"/>
          <p14:tracePt t="28382" x="3128963" y="5230813"/>
          <p14:tracePt t="28390" x="3141663" y="5181600"/>
          <p14:tracePt t="28398" x="3179763" y="5118100"/>
          <p14:tracePt t="28406" x="3205163" y="5081588"/>
          <p14:tracePt t="28414" x="3241675" y="5005388"/>
          <p14:tracePt t="28422" x="3279775" y="4918075"/>
          <p14:tracePt t="28431" x="3305175" y="4818063"/>
          <p14:tracePt t="28438" x="3367088" y="4692650"/>
          <p14:tracePt t="28447" x="3417888" y="4579938"/>
          <p14:tracePt t="28454" x="3492500" y="4467225"/>
          <p14:tracePt t="28462" x="3554413" y="4354513"/>
          <p14:tracePt t="28470" x="3630613" y="4230688"/>
          <p14:tracePt t="28478" x="3692525" y="4117975"/>
          <p14:tracePt t="28486" x="3730625" y="4079875"/>
          <p14:tracePt t="28494" x="3756025" y="4041775"/>
          <p14:tracePt t="28502" x="3756025" y="4029075"/>
          <p14:tracePt t="28510" x="3767138" y="4017963"/>
          <p14:tracePt t="28582" x="3767138" y="4005263"/>
          <p14:tracePt t="28590" x="3779838" y="3954463"/>
          <p14:tracePt t="28598" x="3817938" y="3879850"/>
          <p14:tracePt t="28606" x="3817938" y="3841750"/>
          <p14:tracePt t="28622" x="3817938" y="3829050"/>
          <p14:tracePt t="28966" x="3830638" y="3816350"/>
          <p14:tracePt t="29006" x="3856038" y="3816350"/>
          <p14:tracePt t="29014" x="3917950" y="3803650"/>
          <p14:tracePt t="29023" x="3917950" y="3779838"/>
          <p14:tracePt t="29030" x="3917950" y="3754438"/>
          <p14:tracePt t="29038" x="3917950" y="3716338"/>
          <p14:tracePt t="29047" x="3917950" y="3703638"/>
          <p14:tracePt t="29054" x="3917950" y="3692525"/>
          <p14:tracePt t="29062" x="3917950" y="3679825"/>
          <p14:tracePt t="29070" x="3917950" y="3667125"/>
          <p14:tracePt t="29078" x="3917950" y="3654425"/>
          <p14:tracePt t="29102" x="3892550" y="3654425"/>
          <p14:tracePt t="29110" x="3867150" y="3654425"/>
          <p14:tracePt t="29118" x="3830638" y="3667125"/>
          <p14:tracePt t="29126" x="3817938" y="3667125"/>
          <p14:tracePt t="29134" x="3779838" y="3703638"/>
          <p14:tracePt t="29142" x="3756025" y="3716338"/>
          <p14:tracePt t="29150" x="3692525" y="3779838"/>
          <p14:tracePt t="29158" x="3654425" y="3816350"/>
          <p14:tracePt t="29166" x="3617913" y="3829050"/>
          <p14:tracePt t="29174" x="3605213" y="3892550"/>
          <p14:tracePt t="29182" x="3605213" y="3905250"/>
          <p14:tracePt t="29190" x="3605213" y="3929063"/>
          <p14:tracePt t="29199" x="3605213" y="3967163"/>
          <p14:tracePt t="29206" x="3605213" y="4041775"/>
          <p14:tracePt t="29214" x="3643313" y="4079875"/>
          <p14:tracePt t="29222" x="3679825" y="4079875"/>
          <p14:tracePt t="29231" x="3692525" y="4079875"/>
          <p14:tracePt t="29238" x="3717925" y="4079875"/>
          <p14:tracePt t="29254" x="3743325" y="4079875"/>
          <p14:tracePt t="29278" x="3756025" y="4079875"/>
          <p14:tracePt t="29294" x="3767138" y="4054475"/>
          <p14:tracePt t="29302" x="3767138" y="4029075"/>
          <p14:tracePt t="29310" x="3767138" y="3967163"/>
          <p14:tracePt t="29318" x="3767138" y="3954463"/>
          <p14:tracePt t="29326" x="3767138" y="3941763"/>
          <p14:tracePt t="29334" x="3767138" y="3929063"/>
          <p14:tracePt t="29342" x="3767138" y="3916363"/>
          <p14:tracePt t="29350" x="3767138" y="3905250"/>
          <p14:tracePt t="29382" x="3756025" y="3905250"/>
          <p14:tracePt t="29390" x="3717925" y="3905250"/>
          <p14:tracePt t="29398" x="3667125" y="3929063"/>
          <p14:tracePt t="29406" x="3630613" y="3954463"/>
          <p14:tracePt t="29414" x="3630613" y="3992563"/>
          <p14:tracePt t="29422" x="3592513" y="4054475"/>
          <p14:tracePt t="29431" x="3567113" y="4105275"/>
          <p14:tracePt t="29438" x="3567113" y="4129088"/>
          <p14:tracePt t="29447" x="3567113" y="4167188"/>
          <p14:tracePt t="29455" x="3567113" y="4179888"/>
          <p14:tracePt t="29462" x="3567113" y="4192588"/>
          <p14:tracePt t="29478" x="3567113" y="4205288"/>
          <p14:tracePt t="29486" x="3567113" y="4230688"/>
          <p14:tracePt t="29518" x="3567113" y="4241800"/>
          <p14:tracePt t="29534" x="3579813" y="4254500"/>
          <p14:tracePt t="29982" x="3592513" y="4254500"/>
          <p14:tracePt t="29990" x="3679825" y="4292600"/>
          <p14:tracePt t="30022" x="3679825" y="4305300"/>
          <p14:tracePt t="30030" x="3717925" y="4354513"/>
          <p14:tracePt t="30134" x="3730625" y="4367213"/>
          <p14:tracePt t="30142" x="3743325" y="4405313"/>
          <p14:tracePt t="30150" x="3767138" y="4430713"/>
          <p14:tracePt t="30158" x="3805238" y="4518025"/>
          <p14:tracePt t="30166" x="3805238" y="4543425"/>
          <p14:tracePt t="30174" x="3817938" y="4579938"/>
          <p14:tracePt t="30182" x="3830638" y="4618038"/>
          <p14:tracePt t="30190" x="3856038" y="4643438"/>
          <p14:tracePt t="30199" x="3892550" y="4705350"/>
          <p14:tracePt t="30246" x="3892550" y="4718050"/>
          <p14:tracePt t="30310" x="3892550" y="4730750"/>
          <p14:tracePt t="30318" x="3867150" y="4692650"/>
          <p14:tracePt t="30326" x="3867150" y="4679950"/>
          <p14:tracePt t="30334" x="3867150" y="4630738"/>
          <p14:tracePt t="30342" x="3830638" y="4579938"/>
          <p14:tracePt t="30350" x="3817938" y="4518025"/>
          <p14:tracePt t="30358" x="3792538" y="4492625"/>
          <p14:tracePt t="30366" x="3792538" y="4454525"/>
          <p14:tracePt t="30374" x="3792538" y="4430713"/>
          <p14:tracePt t="30382" x="3792538" y="4392613"/>
          <p14:tracePt t="30390" x="3792538" y="4379913"/>
          <p14:tracePt t="30398" x="3792538" y="4341813"/>
          <p14:tracePt t="30406" x="3792538" y="4330700"/>
          <p14:tracePt t="30414" x="3792538" y="4318000"/>
          <p14:tracePt t="30422" x="3792538" y="4305300"/>
          <p14:tracePt t="30431" x="3792538" y="4292600"/>
          <p14:tracePt t="30438" x="3792538" y="4279900"/>
          <p14:tracePt t="30447" x="3792538" y="4241800"/>
          <p14:tracePt t="30454" x="3792538" y="4230688"/>
          <p14:tracePt t="30462" x="3792538" y="4179888"/>
          <p14:tracePt t="30470" x="3792538" y="4154488"/>
          <p14:tracePt t="30478" x="3792538" y="4141788"/>
          <p14:tracePt t="30486" x="3792538" y="4105275"/>
          <p14:tracePt t="30494" x="3792538" y="4079875"/>
          <p14:tracePt t="30502" x="3792538" y="4054475"/>
          <p14:tracePt t="30510" x="3792538" y="4041775"/>
          <p14:tracePt t="30518" x="3792538" y="4017963"/>
          <p14:tracePt t="30526" x="3792538" y="4005263"/>
          <p14:tracePt t="30534" x="3792538" y="3992563"/>
          <p14:tracePt t="30542" x="3779838" y="3954463"/>
          <p14:tracePt t="30550" x="3779838" y="3941763"/>
          <p14:tracePt t="30559" x="3779838" y="3929063"/>
          <p14:tracePt t="30566" x="3779838" y="3892550"/>
          <p14:tracePt t="30574" x="3767138" y="3879850"/>
          <p14:tracePt t="30590" x="3756025" y="3854450"/>
          <p14:tracePt t="30598" x="3756025" y="3841750"/>
          <p14:tracePt t="30606" x="3756025" y="3829050"/>
          <p14:tracePt t="30614" x="3743325" y="3803650"/>
          <p14:tracePt t="30622" x="3743325" y="3792538"/>
          <p14:tracePt t="30631" x="3743325" y="3767138"/>
          <p14:tracePt t="30638" x="3717925" y="3754438"/>
          <p14:tracePt t="30647" x="3717925" y="3741738"/>
          <p14:tracePt t="30654" x="3717925" y="3716338"/>
          <p14:tracePt t="30662" x="3717925" y="3703638"/>
          <p14:tracePt t="30670" x="3705225" y="3692525"/>
          <p14:tracePt t="30686" x="3692525" y="3679825"/>
          <p14:tracePt t="30750" x="3679825" y="3679825"/>
          <p14:tracePt t="30758" x="3679825" y="3729038"/>
          <p14:tracePt t="30766" x="3667125" y="3779838"/>
          <p14:tracePt t="30774" x="3667125" y="3841750"/>
          <p14:tracePt t="30782" x="3643313" y="3867150"/>
          <p14:tracePt t="30790" x="3643313" y="3929063"/>
          <p14:tracePt t="30798" x="3643313" y="4005263"/>
          <p14:tracePt t="30806" x="3643313" y="4054475"/>
          <p14:tracePt t="30815" x="3643313" y="4079875"/>
          <p14:tracePt t="30822" x="3643313" y="4117975"/>
          <p14:tracePt t="30831" x="3643313" y="4129088"/>
          <p14:tracePt t="30838" x="3643313" y="4167188"/>
          <p14:tracePt t="30847" x="3643313" y="4179888"/>
          <p14:tracePt t="30854" x="3643313" y="4192588"/>
          <p14:tracePt t="30880" x="3643313" y="4205288"/>
          <p14:tracePt t="30958" x="3643313" y="4217988"/>
          <p14:tracePt t="30966" x="3643313" y="4179888"/>
          <p14:tracePt t="30974" x="3643313" y="4129088"/>
          <p14:tracePt t="30982" x="3643313" y="4092575"/>
          <p14:tracePt t="30990" x="3643313" y="4079875"/>
          <p14:tracePt t="30998" x="3643313" y="4067175"/>
          <p14:tracePt t="31014" x="3643313" y="4041775"/>
          <p14:tracePt t="31031" x="3643313" y="4029075"/>
          <p14:tracePt t="31038" x="3630613" y="4017963"/>
          <p14:tracePt t="31047" x="3630613" y="3992563"/>
          <p14:tracePt t="31054" x="3630613" y="3979863"/>
          <p14:tracePt t="31062" x="3617913" y="3967163"/>
          <p14:tracePt t="31150" x="3605213" y="3967163"/>
          <p14:tracePt t="31158" x="3605213" y="4005263"/>
          <p14:tracePt t="31166" x="3605213" y="4041775"/>
          <p14:tracePt t="31174" x="3605213" y="4105275"/>
          <p14:tracePt t="31182" x="3605213" y="4179888"/>
          <p14:tracePt t="31190" x="3605213" y="4241800"/>
          <p14:tracePt t="31198" x="3605213" y="4292600"/>
          <p14:tracePt t="31206" x="3605213" y="4341813"/>
          <p14:tracePt t="31214" x="3605213" y="4379913"/>
          <p14:tracePt t="31222" x="3605213" y="4392613"/>
          <p14:tracePt t="31231" x="3605213" y="4405313"/>
          <p14:tracePt t="31238" x="3605213" y="4443413"/>
          <p14:tracePt t="31262" x="3592513" y="4454525"/>
          <p14:tracePt t="31310" x="3592513" y="4418013"/>
          <p14:tracePt t="31318" x="3592513" y="4292600"/>
          <p14:tracePt t="31326" x="3592513" y="4179888"/>
          <p14:tracePt t="31334" x="3592513" y="4079875"/>
          <p14:tracePt t="31342" x="3592513" y="4029075"/>
          <p14:tracePt t="31350" x="3592513" y="3979863"/>
          <p14:tracePt t="31358" x="3567113" y="3916363"/>
          <p14:tracePt t="31366" x="3567113" y="3892550"/>
          <p14:tracePt t="31374" x="3567113" y="3854450"/>
          <p14:tracePt t="31382" x="3567113" y="3841750"/>
          <p14:tracePt t="31390" x="3567113" y="3829050"/>
          <p14:tracePt t="31470" x="3567113" y="3892550"/>
          <p14:tracePt t="31478" x="3567113" y="3954463"/>
          <p14:tracePt t="31486" x="3579813" y="4029075"/>
          <p14:tracePt t="31494" x="3579813" y="4105275"/>
          <p14:tracePt t="31502" x="3579813" y="4205288"/>
          <p14:tracePt t="31510" x="3579813" y="4254500"/>
          <p14:tracePt t="31518" x="3579813" y="4305300"/>
          <p14:tracePt t="31526" x="3579813" y="4354513"/>
          <p14:tracePt t="31534" x="3579813" y="4392613"/>
          <p14:tracePt t="31542" x="3579813" y="4405313"/>
          <p14:tracePt t="31550" x="3579813" y="4443413"/>
          <p14:tracePt t="31558" x="3579813" y="4454525"/>
          <p14:tracePt t="31566" x="3579813" y="4467225"/>
          <p14:tracePt t="31582" x="3579813" y="4479925"/>
          <p14:tracePt t="31750" x="3592513" y="4492625"/>
          <p14:tracePt t="31766" x="3592513" y="4479925"/>
          <p14:tracePt t="31774" x="3592513" y="4467225"/>
          <p14:tracePt t="31782" x="3592513" y="4454525"/>
          <p14:tracePt t="31790" x="3605213" y="4418013"/>
          <p14:tracePt t="31799" x="3617913" y="4405313"/>
          <p14:tracePt t="31846" x="3617913" y="4392613"/>
          <p14:tracePt t="31918" x="3630613" y="4405313"/>
          <p14:tracePt t="31926" x="3654425" y="4443413"/>
          <p14:tracePt t="31934" x="3654425" y="4467225"/>
          <p14:tracePt t="31942" x="3667125" y="4479925"/>
          <p14:tracePt t="31958" x="3667125" y="4492625"/>
          <p14:tracePt t="32054" x="3667125" y="4467225"/>
          <p14:tracePt t="32062" x="3667125" y="4454525"/>
          <p14:tracePt t="32070" x="3667125" y="4418013"/>
          <p14:tracePt t="32078" x="3667125" y="4405313"/>
          <p14:tracePt t="32086" x="3667125" y="4379913"/>
          <p14:tracePt t="32094" x="3667125" y="4367213"/>
          <p14:tracePt t="32102" x="3667125" y="4330700"/>
          <p14:tracePt t="32110" x="3667125" y="4318000"/>
          <p14:tracePt t="32118" x="3667125" y="4305300"/>
          <p14:tracePt t="32126" x="3667125" y="4267200"/>
          <p14:tracePt t="32134" x="3667125" y="4254500"/>
          <p14:tracePt t="32142" x="3667125" y="4241800"/>
          <p14:tracePt t="32150" x="3667125" y="4230688"/>
          <p14:tracePt t="32166" x="3667125" y="4217988"/>
          <p14:tracePt t="32270" x="3667125" y="4205288"/>
          <p14:tracePt t="32286" x="3667125" y="4192588"/>
          <p14:tracePt t="32302" x="3667125" y="4179888"/>
          <p14:tracePt t="32310" x="3667125" y="4154488"/>
          <p14:tracePt t="32374" x="3667125" y="4141788"/>
          <p14:tracePt t="32390" x="3667125" y="4129088"/>
          <p14:tracePt t="32406" x="3667125" y="4117975"/>
          <p14:tracePt t="32478" x="3667125" y="4105275"/>
          <p14:tracePt t="32494" x="3667125" y="4067175"/>
          <p14:tracePt t="32502" x="3667125" y="4041775"/>
          <p14:tracePt t="32510" x="3667125" y="4005263"/>
          <p14:tracePt t="32518" x="3667125" y="3992563"/>
          <p14:tracePt t="32526" x="3667125" y="3979863"/>
          <p14:tracePt t="32534" x="3667125" y="3954463"/>
          <p14:tracePt t="32551" x="3667125" y="3929063"/>
          <p14:tracePt t="32558" x="3667125" y="3916363"/>
          <p14:tracePt t="32566" x="3667125" y="3905250"/>
          <p14:tracePt t="32574" x="3667125" y="3892550"/>
          <p14:tracePt t="32582" x="3667125" y="3879850"/>
          <p14:tracePt t="32590" x="3679825" y="3841750"/>
          <p14:tracePt t="32598" x="3692525" y="3816350"/>
          <p14:tracePt t="32606" x="3717925" y="3779838"/>
          <p14:tracePt t="32614" x="3717925" y="3767138"/>
          <p14:tracePt t="32622" x="3730625" y="3729038"/>
          <p14:tracePt t="32638" x="3730625" y="3703638"/>
          <p14:tracePt t="32647" x="3743325" y="3692525"/>
          <p14:tracePt t="32654" x="3743325" y="3667125"/>
          <p14:tracePt t="32662" x="3756025" y="3641725"/>
          <p14:tracePt t="32678" x="3756025" y="3629025"/>
          <p14:tracePt t="32686" x="3756025" y="3616325"/>
          <p14:tracePt t="32694" x="3779838" y="3603625"/>
          <p14:tracePt t="32790" x="3779838" y="3616325"/>
          <p14:tracePt t="32798" x="3767138" y="3692525"/>
          <p14:tracePt t="32806" x="3767138" y="3767138"/>
          <p14:tracePt t="32814" x="3743325" y="3841750"/>
          <p14:tracePt t="32822" x="3743325" y="3892550"/>
          <p14:tracePt t="32831" x="3743325" y="3929063"/>
          <p14:tracePt t="32838" x="3743325" y="3967163"/>
          <p14:tracePt t="32847" x="3743325" y="3992563"/>
          <p14:tracePt t="32854" x="3743325" y="4029075"/>
          <p14:tracePt t="32862" x="3743325" y="4041775"/>
          <p14:tracePt t="32870" x="3743325" y="4092575"/>
          <p14:tracePt t="32878" x="3743325" y="4105275"/>
          <p14:tracePt t="32897" x="3743325" y="4129088"/>
          <p14:tracePt t="32902" x="3743325" y="4141788"/>
          <p14:tracePt t="32918" x="3730625" y="4154488"/>
          <p14:tracePt t="32990" x="3730625" y="4141788"/>
          <p14:tracePt t="32998" x="3730625" y="4092575"/>
          <p14:tracePt t="33006" x="3730625" y="4054475"/>
          <p14:tracePt t="33014" x="3730625" y="4005263"/>
          <p14:tracePt t="33022" x="3730625" y="3929063"/>
          <p14:tracePt t="33031" x="3730625" y="3879850"/>
          <p14:tracePt t="33038" x="3717925" y="3792538"/>
          <p14:tracePt t="33047" x="3717925" y="3741738"/>
          <p14:tracePt t="33054" x="3717925" y="3692525"/>
          <p14:tracePt t="33062" x="3692525" y="3654425"/>
          <p14:tracePt t="33070" x="3692525" y="3629025"/>
          <p14:tracePt t="33078" x="3692525" y="3590925"/>
          <p14:tracePt t="33086" x="3692525" y="3579813"/>
          <p14:tracePt t="33094" x="3692525" y="3567113"/>
          <p14:tracePt t="33158" x="3692525" y="3616325"/>
          <p14:tracePt t="33166" x="3692525" y="3667125"/>
          <p14:tracePt t="33174" x="3679825" y="3779838"/>
          <p14:tracePt t="33182" x="3654425" y="3854450"/>
          <p14:tracePt t="33190" x="3654425" y="3929063"/>
          <p14:tracePt t="33199" x="3654425" y="3954463"/>
          <p14:tracePt t="33206" x="3654425" y="3992563"/>
          <p14:tracePt t="33214" x="3654425" y="4017963"/>
          <p14:tracePt t="33222" x="3643313" y="4041775"/>
          <p14:tracePt t="33302" x="3643313" y="4029075"/>
          <p14:tracePt t="33310" x="3643313" y="3992563"/>
          <p14:tracePt t="33318" x="3643313" y="3916363"/>
          <p14:tracePt t="33326" x="3643313" y="3854450"/>
          <p14:tracePt t="33334" x="3643313" y="3779838"/>
          <p14:tracePt t="33342" x="3643313" y="3729038"/>
          <p14:tracePt t="33350" x="3643313" y="3679825"/>
          <p14:tracePt t="33358" x="3643313" y="3641725"/>
          <p14:tracePt t="33366" x="3643313" y="3629025"/>
          <p14:tracePt t="33374" x="3667125" y="3616325"/>
          <p14:tracePt t="33430" x="3667125" y="3716338"/>
          <p14:tracePt t="33438" x="3630613" y="3892550"/>
          <p14:tracePt t="33447" x="3630613" y="4092575"/>
          <p14:tracePt t="33454" x="3605213" y="4254500"/>
          <p14:tracePt t="33462" x="3605213" y="4318000"/>
          <p14:tracePt t="33470" x="3605213" y="4341813"/>
          <p14:tracePt t="33534" x="3605213" y="4305300"/>
          <p14:tracePt t="33542" x="3605213" y="4230688"/>
          <p14:tracePt t="33550" x="3605213" y="4154488"/>
          <p14:tracePt t="33558" x="3605213" y="4054475"/>
          <p14:tracePt t="33566" x="3605213" y="4005263"/>
          <p14:tracePt t="33574" x="3605213" y="3941763"/>
          <p14:tracePt t="33582" x="3617913" y="3916363"/>
          <p14:tracePt t="33590" x="3617913" y="3905250"/>
          <p14:tracePt t="33670" x="3617913" y="3967163"/>
          <p14:tracePt t="33678" x="3617913" y="4017963"/>
          <p14:tracePt t="33686" x="3617913" y="4054475"/>
          <p14:tracePt t="33750" x="3643313" y="4005263"/>
          <p14:tracePt t="33758" x="3643313" y="3905250"/>
          <p14:tracePt t="33766" x="3654425" y="3829050"/>
          <p14:tracePt t="33774" x="3679825" y="3779838"/>
          <p14:tracePt t="33782" x="3679825" y="3741738"/>
          <p14:tracePt t="33838" x="3679825" y="3803650"/>
          <p14:tracePt t="33847" x="3705225" y="3916363"/>
          <p14:tracePt t="33854" x="3705225" y="3992563"/>
          <p14:tracePt t="33862" x="3717925" y="4017963"/>
          <p14:tracePt t="33870" x="3717925" y="4029075"/>
          <p14:tracePt t="33918" x="3730625" y="4054475"/>
          <p14:tracePt t="33934" x="3730625" y="3979863"/>
          <p14:tracePt t="33942" x="3730625" y="3905250"/>
          <p14:tracePt t="33950" x="3730625" y="3803650"/>
          <p14:tracePt t="33958" x="3730625" y="3692525"/>
          <p14:tracePt t="33966" x="3756025" y="3641725"/>
          <p14:tracePt t="33974" x="3767138" y="3603625"/>
          <p14:tracePt t="33982" x="3767138" y="3590925"/>
          <p14:tracePt t="34022" x="3767138" y="3579813"/>
          <p14:tracePt t="34030" x="3767138" y="3679825"/>
          <p14:tracePt t="34038" x="3767138" y="3729038"/>
          <p14:tracePt t="34047" x="3756025" y="3829050"/>
          <p14:tracePt t="34054" x="3743325" y="3841750"/>
          <p14:tracePt t="34062" x="3743325" y="3879850"/>
          <p14:tracePt t="34070" x="3743325" y="3892550"/>
          <p14:tracePt t="34086" x="3730625" y="3905250"/>
          <p14:tracePt t="34142" x="3730625" y="3892550"/>
          <p14:tracePt t="34150" x="3730625" y="3879850"/>
          <p14:tracePt t="34158" x="3730625" y="3867150"/>
          <p14:tracePt t="34166" x="3730625" y="3841750"/>
          <p14:tracePt t="34174" x="3756025" y="3792538"/>
          <p14:tracePt t="34190" x="3756025" y="3779838"/>
          <p14:tracePt t="34198" x="3756025" y="3767138"/>
          <p14:tracePt t="34206" x="3767138" y="3754438"/>
          <p14:tracePt t="34222" x="3767138" y="3741738"/>
          <p14:tracePt t="34238" x="3767138" y="3729038"/>
          <p14:tracePt t="34254" x="3767138" y="3716338"/>
          <p14:tracePt t="34278" x="3767138" y="3692525"/>
          <p14:tracePt t="34334" x="3767138" y="3716338"/>
          <p14:tracePt t="34342" x="3756025" y="3767138"/>
          <p14:tracePt t="34350" x="3743325" y="3841750"/>
          <p14:tracePt t="34358" x="3717925" y="3905250"/>
          <p14:tracePt t="34366" x="3717925" y="3954463"/>
          <p14:tracePt t="34374" x="3705225" y="3992563"/>
          <p14:tracePt t="34454" x="3705225" y="3905250"/>
          <p14:tracePt t="34462" x="3705225" y="3792538"/>
          <p14:tracePt t="34470" x="3705225" y="3716338"/>
          <p14:tracePt t="34478" x="3679825" y="3567113"/>
          <p14:tracePt t="34486" x="3679825" y="3529013"/>
          <p14:tracePt t="34494" x="3679825" y="3503613"/>
          <p14:tracePt t="34502" x="3705225" y="3490913"/>
          <p14:tracePt t="34510" x="3692525" y="3490913"/>
          <p14:tracePt t="34534" x="3679825" y="3490913"/>
          <p14:tracePt t="34550" x="3667125" y="3503613"/>
          <p14:tracePt t="34558" x="3667125" y="3554413"/>
          <p14:tracePt t="34566" x="3667125" y="3616325"/>
          <p14:tracePt t="34574" x="3654425" y="3667125"/>
          <p14:tracePt t="34582" x="3617913" y="3729038"/>
          <p14:tracePt t="34590" x="3617913" y="3741738"/>
          <p14:tracePt t="34598" x="3617913" y="3754438"/>
          <p14:tracePt t="34670" x="3617913" y="3729038"/>
          <p14:tracePt t="34678" x="3643313" y="3679825"/>
          <p14:tracePt t="34686" x="3654425" y="3603625"/>
          <p14:tracePt t="34694" x="3679825" y="3541713"/>
          <p14:tracePt t="34702" x="3692525" y="3529013"/>
          <p14:tracePt t="34718" x="3692525" y="3516313"/>
          <p14:tracePt t="34774" x="3705225" y="3503613"/>
          <p14:tracePt t="34854" x="3717925" y="3503613"/>
          <p14:tracePt t="35430" x="3767138" y="3503613"/>
          <p14:tracePt t="35438" x="3779838" y="3490913"/>
          <p14:tracePt t="35447" x="3792538" y="3479800"/>
          <p14:tracePt t="35454" x="3792538" y="3454400"/>
          <p14:tracePt t="35462" x="3805238" y="3441700"/>
          <p14:tracePt t="35470" x="3830638" y="3429000"/>
          <p14:tracePt t="35590" x="3843338" y="3429000"/>
          <p14:tracePt t="35598" x="3843338" y="3467100"/>
          <p14:tracePt t="35606" x="3843338" y="3479800"/>
          <p14:tracePt t="35614" x="3843338" y="3490913"/>
          <p14:tracePt t="35622" x="3843338" y="3516313"/>
          <p14:tracePt t="35630" x="3843338" y="3529013"/>
          <p14:tracePt t="35638" x="3843338" y="3554413"/>
          <p14:tracePt t="35647" x="3843338" y="3579813"/>
          <p14:tracePt t="35662" x="3856038" y="3590925"/>
          <p14:tracePt t="35670" x="3867150" y="3603625"/>
          <p14:tracePt t="35678" x="3879850" y="3603625"/>
          <p14:tracePt t="35686" x="3917950" y="3629025"/>
          <p14:tracePt t="35694" x="3930650" y="3641725"/>
          <p14:tracePt t="35702" x="3956050" y="3641725"/>
          <p14:tracePt t="35710" x="3968750" y="3641725"/>
          <p14:tracePt t="35718" x="4017963" y="3641725"/>
          <p14:tracePt t="35726" x="4056063" y="3641725"/>
          <p14:tracePt t="35734" x="4130675" y="3629025"/>
          <p14:tracePt t="35742" x="4168775" y="3616325"/>
          <p14:tracePt t="35750" x="4181475" y="3603625"/>
          <p14:tracePt t="35758" x="4205288" y="3567113"/>
          <p14:tracePt t="35774" x="4205288" y="3554413"/>
          <p14:tracePt t="35782" x="4205288" y="3541713"/>
          <p14:tracePt t="35798" x="4205288" y="3529013"/>
          <p14:tracePt t="35806" x="4205288" y="3516313"/>
          <p14:tracePt t="35814" x="4192588" y="3516313"/>
          <p14:tracePt t="35822" x="4181475" y="3516313"/>
          <p14:tracePt t="35831" x="4143375" y="3516313"/>
          <p14:tracePt t="35838" x="4130675" y="3516313"/>
          <p14:tracePt t="35854" x="4105275" y="3529013"/>
          <p14:tracePt t="35862" x="4081463" y="3541713"/>
          <p14:tracePt t="35870" x="4056063" y="3554413"/>
          <p14:tracePt t="35886" x="4043363" y="3567113"/>
          <p14:tracePt t="35898" x="4030663" y="3590925"/>
          <p14:tracePt t="35902" x="4017963" y="3603625"/>
          <p14:tracePt t="35910" x="4017963" y="3616325"/>
          <p14:tracePt t="35918" x="3992563" y="3641725"/>
          <p14:tracePt t="35926" x="3992563" y="3679825"/>
          <p14:tracePt t="35934" x="3992563" y="3729038"/>
          <p14:tracePt t="35942" x="3992563" y="3767138"/>
          <p14:tracePt t="35950" x="3992563" y="3792538"/>
          <p14:tracePt t="35958" x="4068763" y="3841750"/>
          <p14:tracePt t="35966" x="4117975" y="3854450"/>
          <p14:tracePt t="35974" x="4192588" y="3879850"/>
          <p14:tracePt t="35982" x="4294188" y="3879850"/>
          <p14:tracePt t="35990" x="4406900" y="3879850"/>
          <p14:tracePt t="35998" x="4456113" y="3879850"/>
          <p14:tracePt t="36006" x="4468813" y="3879850"/>
          <p14:tracePt t="36022" x="4481513" y="3879850"/>
          <p14:tracePt t="36070" x="4494213" y="3867150"/>
          <p14:tracePt t="36118" x="4494213" y="3854450"/>
          <p14:tracePt t="44934" x="4568825" y="3841750"/>
          <p14:tracePt t="44942" x="4706938" y="3841750"/>
          <p14:tracePt t="44950" x="4781550" y="3841750"/>
          <p14:tracePt t="44958" x="4806950" y="3841750"/>
          <p14:tracePt t="44966" x="4819650" y="3829050"/>
          <p14:tracePt t="45046" x="4832350" y="3829050"/>
          <p14:tracePt t="45126" x="4856163" y="3829050"/>
          <p14:tracePt t="45134" x="4894263" y="3803650"/>
          <p14:tracePt t="45142" x="5006975" y="3767138"/>
          <p14:tracePt t="45150" x="5119688" y="3741738"/>
          <p14:tracePt t="45158" x="5232400" y="3703638"/>
          <p14:tracePt t="45166" x="5470525" y="3641725"/>
          <p14:tracePt t="45174" x="5670550" y="3590925"/>
          <p14:tracePt t="45182" x="5908675" y="3567113"/>
          <p14:tracePt t="45190" x="6146800" y="3516313"/>
          <p14:tracePt t="45199" x="6421438" y="3490913"/>
          <p14:tracePt t="45206" x="6621463" y="3467100"/>
          <p14:tracePt t="45214" x="6797675" y="3441700"/>
          <p14:tracePt t="45222" x="6934200" y="3441700"/>
          <p14:tracePt t="45230" x="7072313" y="3441700"/>
          <p14:tracePt t="45238" x="7172325" y="3441700"/>
          <p14:tracePt t="45246" x="7223125" y="3441700"/>
          <p14:tracePt t="45254" x="7259638" y="3441700"/>
          <p14:tracePt t="45270" x="7359650" y="3441700"/>
          <p14:tracePt t="45278" x="7448550" y="3516313"/>
          <p14:tracePt t="45286" x="7597775" y="3641725"/>
          <p14:tracePt t="45294" x="7723188" y="3767138"/>
          <p14:tracePt t="45302" x="7874000" y="3892550"/>
          <p14:tracePt t="45310" x="8010525" y="4079875"/>
          <p14:tracePt t="45318" x="8074025" y="4192588"/>
          <p14:tracePt t="45326" x="8099425" y="4267200"/>
          <p14:tracePt t="45334" x="8123238" y="4405313"/>
          <p14:tracePt t="45342" x="8123238" y="4543425"/>
          <p14:tracePt t="45350" x="8123238" y="4718050"/>
          <p14:tracePt t="45358" x="8123238" y="4856163"/>
          <p14:tracePt t="45366" x="8123238" y="4930775"/>
          <p14:tracePt t="45374" x="8110538" y="5005388"/>
          <p14:tracePt t="45382" x="8099425" y="5056188"/>
          <p14:tracePt t="45390" x="8074025" y="5105400"/>
          <p14:tracePt t="45398" x="8061325" y="5168900"/>
          <p14:tracePt t="45406" x="8035925" y="5243513"/>
          <p14:tracePt t="45414" x="8023225" y="5318125"/>
          <p14:tracePt t="45422" x="7999413" y="5381625"/>
          <p14:tracePt t="45430" x="7961313" y="5430838"/>
          <p14:tracePt t="45438" x="7923213" y="5507038"/>
          <p14:tracePt t="45446" x="7886700" y="5594350"/>
          <p14:tracePt t="45454" x="7823200" y="5681663"/>
          <p14:tracePt t="45463" x="7797800" y="5719763"/>
          <p14:tracePt t="45470" x="7785100" y="5719763"/>
          <p14:tracePt t="45478" x="7761288" y="5732463"/>
          <p14:tracePt t="45486" x="7723188" y="5743575"/>
          <p14:tracePt t="45494" x="7685088" y="5743575"/>
          <p14:tracePt t="45502" x="7661275" y="5768975"/>
          <p14:tracePt t="45510" x="7572375" y="5807075"/>
          <p14:tracePt t="45518" x="7497763" y="5843588"/>
          <p14:tracePt t="45526" x="7397750" y="5932488"/>
          <p14:tracePt t="45534" x="7285038" y="6007100"/>
          <p14:tracePt t="45542" x="7197725" y="6094413"/>
          <p14:tracePt t="45550" x="7110413" y="6157913"/>
          <p14:tracePt t="45558" x="6985000" y="6232525"/>
          <p14:tracePt t="45566" x="6934200" y="6232525"/>
          <p14:tracePt t="45574" x="6859588" y="6257925"/>
          <p14:tracePt t="45582" x="6784975" y="6257925"/>
          <p14:tracePt t="45590" x="6684963" y="6257925"/>
          <p14:tracePt t="45598" x="6521450" y="6257925"/>
          <p14:tracePt t="45606" x="6408738" y="6269038"/>
          <p14:tracePt t="45614" x="6170613" y="6294438"/>
          <p14:tracePt t="45622" x="6034088" y="6319838"/>
          <p14:tracePt t="45630" x="5921375" y="6345238"/>
          <p14:tracePt t="45638" x="5821363" y="6345238"/>
          <p14:tracePt t="45646" x="5745163" y="6345238"/>
          <p14:tracePt t="45654" x="5708650" y="6345238"/>
          <p14:tracePt t="45663" x="5695950" y="6345238"/>
          <p14:tracePt t="45670" x="5683250" y="6345238"/>
          <p14:tracePt t="45702" x="5657850" y="6319838"/>
          <p14:tracePt t="45718" x="5619750" y="6307138"/>
          <p14:tracePt t="45726" x="5570538" y="6307138"/>
          <p14:tracePt t="45734" x="5495925" y="6307138"/>
          <p14:tracePt t="45742" x="5357813" y="6281738"/>
          <p14:tracePt t="45750" x="5257800" y="6281738"/>
          <p14:tracePt t="45758" x="4994275" y="6281738"/>
          <p14:tracePt t="45766" x="4843463" y="6319838"/>
          <p14:tracePt t="45774" x="4668838" y="6345238"/>
          <p14:tracePt t="45782" x="4468813" y="6394450"/>
          <p14:tracePt t="45790" x="4294188" y="6445250"/>
          <p14:tracePt t="45798" x="4117975" y="6494463"/>
          <p14:tracePt t="45806" x="3930650" y="6570663"/>
          <p14:tracePt t="45814" x="3756025" y="6657975"/>
          <p14:tracePt t="45822" x="3579813" y="6732588"/>
          <p14:tracePt t="45830" x="3429000" y="6807200"/>
          <p14:tracePt t="45838" x="3341688" y="6845300"/>
          <p14:tracePt t="46054" x="2890838" y="6719888"/>
          <p14:tracePt t="46063" x="3141663" y="6632575"/>
          <p14:tracePt t="46070" x="3292475" y="6532563"/>
          <p14:tracePt t="46078" x="3505200" y="6432550"/>
          <p14:tracePt t="46086" x="3679825" y="6332538"/>
          <p14:tracePt t="46094" x="3892550" y="6194425"/>
          <p14:tracePt t="46102" x="4043363" y="6094413"/>
          <p14:tracePt t="46110" x="4205288" y="5969000"/>
          <p14:tracePt t="46118" x="4356100" y="5868988"/>
          <p14:tracePt t="46126" x="4506913" y="5732463"/>
          <p14:tracePt t="46134" x="4594225" y="5643563"/>
          <p14:tracePt t="46142" x="4743450" y="5543550"/>
          <p14:tracePt t="46150" x="4894263" y="5418138"/>
          <p14:tracePt t="46158" x="5057775" y="5318125"/>
          <p14:tracePt t="46166" x="5207000" y="5218113"/>
          <p14:tracePt t="46174" x="5357813" y="5092700"/>
          <p14:tracePt t="46182" x="5507038" y="4992688"/>
          <p14:tracePt t="46190" x="5657850" y="4918075"/>
          <p14:tracePt t="46198" x="5745163" y="4843463"/>
          <p14:tracePt t="46206" x="5821363" y="4805363"/>
          <p14:tracePt t="46214" x="5908675" y="4768850"/>
          <p14:tracePt t="46222" x="5983288" y="4730750"/>
          <p14:tracePt t="46230" x="6021388" y="4692650"/>
          <p14:tracePt t="46238" x="6034088" y="4679950"/>
          <p14:tracePt t="46246" x="6045200" y="4679950"/>
          <p14:tracePt t="46254" x="6070600" y="4656138"/>
          <p14:tracePt t="46646" x="6083300" y="4643438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mond Supplier Recognition Program | Bombardier">
            <a:extLst>
              <a:ext uri="{FF2B5EF4-FFF2-40B4-BE49-F238E27FC236}">
                <a16:creationId xmlns:a16="http://schemas.microsoft.com/office/drawing/2014/main" id="{ECB81C43-93E4-4ACF-99F1-80C8F559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8859" y="435309"/>
            <a:ext cx="1981200" cy="1981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sembly, Automation, Robot, Manufacturing Icon. Element of Manufacturing  Icon. Premium Quality Graphic Design Icon. Signs and Illustration Stock -  Illustration du main, automatique: 148096466">
            <a:extLst>
              <a:ext uri="{FF2B5EF4-FFF2-40B4-BE49-F238E27FC236}">
                <a16:creationId xmlns:a16="http://schemas.microsoft.com/office/drawing/2014/main" id="{F418B63C-508A-489C-8B57-2D9CD616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1454" y="2416509"/>
            <a:ext cx="2610310" cy="26103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rehouse Es - Warehouse Icons Png, Transparent Png , Transparent Png Image  - PNGitem">
            <a:extLst>
              <a:ext uri="{FF2B5EF4-FFF2-40B4-BE49-F238E27FC236}">
                <a16:creationId xmlns:a16="http://schemas.microsoft.com/office/drawing/2014/main" id="{1D172F04-8FFE-4DB3-AA2E-8AA31B5F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5005" y="4228639"/>
            <a:ext cx="2284413" cy="18435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facturer - Free industry icons">
            <a:extLst>
              <a:ext uri="{FF2B5EF4-FFF2-40B4-BE49-F238E27FC236}">
                <a16:creationId xmlns:a16="http://schemas.microsoft.com/office/drawing/2014/main" id="{1057231F-D7CB-4C97-A1BF-8FF4E9A40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83934" y="371398"/>
            <a:ext cx="1981200" cy="1981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8EA492-110E-4741-8CBA-DE61409D3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7750" y="2664619"/>
            <a:ext cx="2504250" cy="236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771A8-920B-4710-8114-6184872A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52" y="656303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Supply Chain </a:t>
            </a:r>
          </a:p>
        </p:txBody>
      </p:sp>
      <p:pic>
        <p:nvPicPr>
          <p:cNvPr id="27" name="Graphic 26" descr="Arrow: Straight with solid fill">
            <a:extLst>
              <a:ext uri="{FF2B5EF4-FFF2-40B4-BE49-F238E27FC236}">
                <a16:creationId xmlns:a16="http://schemas.microsoft.com/office/drawing/2014/main" id="{D79941E4-F7D9-4D74-A375-BBBF02C793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7719000" y="968709"/>
            <a:ext cx="1366005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2D39A6-9A57-432C-894E-E5787AA206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160932">
            <a:off x="6884075" y="2252421"/>
            <a:ext cx="2358823" cy="93850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5BED72-04D3-4943-94E7-F692451518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3149">
            <a:off x="5470284" y="4367928"/>
            <a:ext cx="1233743" cy="9385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AD734E-5C7C-4466-A129-AE4A3F5A9B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799069" y="4809439"/>
            <a:ext cx="1777362" cy="76616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5D62AC7-BF8F-4266-98AC-71FAC5CD1EB5}"/>
              </a:ext>
            </a:extLst>
          </p:cNvPr>
          <p:cNvSpPr txBox="1">
            <a:spLocks/>
          </p:cNvSpPr>
          <p:nvPr/>
        </p:nvSpPr>
        <p:spPr>
          <a:xfrm>
            <a:off x="581649" y="371398"/>
            <a:ext cx="3730639" cy="61254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solidFill>
                  <a:schemeClr val="bg1"/>
                </a:solidFill>
              </a:rPr>
              <a:t>Supply Chain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078410-BEF9-4B41-B4E6-9F01F29B7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8"/>
    </mc:Choice>
    <mc:Fallback xmlns="">
      <p:transition spd="slow" advTm="10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CAA6-A08E-4C3D-9953-BD78851B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38" y="208965"/>
            <a:ext cx="10601479" cy="774570"/>
          </a:xfrm>
          <a:solidFill>
            <a:schemeClr val="tx1"/>
          </a:soli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 Five-Layer Supply Chain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D287E-5476-4A1E-8156-9DB069B1A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5639" y="1393007"/>
            <a:ext cx="1376620" cy="76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79772-3B37-436E-A03F-2C86F15B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086" y="1059064"/>
            <a:ext cx="1102289" cy="1102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14597C-EDAC-4BBE-A039-904F849EA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36" y="3175739"/>
            <a:ext cx="1064188" cy="10641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137F86-AA0A-4910-94E8-A4FC97389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659" y="2111551"/>
            <a:ext cx="1064188" cy="1064188"/>
          </a:xfrm>
          <a:prstGeom prst="rect">
            <a:avLst/>
          </a:prstGeom>
        </p:spPr>
      </p:pic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FB1785A1-C183-4C0A-8446-5BF568C1E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9" y="2455096"/>
            <a:ext cx="1376620" cy="768346"/>
          </a:xfrm>
          <a:prstGeom prst="rect">
            <a:avLst/>
          </a:prstGeom>
        </p:spPr>
      </p:pic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013FCDFE-4A32-44A6-91DF-EB49B8AA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4" y="3517185"/>
            <a:ext cx="1376620" cy="768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7E100-0394-4791-B227-8CB8FF6F5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747" y="1123488"/>
            <a:ext cx="1307383" cy="13073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0526F1-FB30-48AE-BDB8-686D636E3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23" y="2121617"/>
            <a:ext cx="1307383" cy="1307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FF357E-2C17-4985-B53A-409451D85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746" y="3119747"/>
            <a:ext cx="1307383" cy="1307383"/>
          </a:xfrm>
          <a:prstGeom prst="rect">
            <a:avLst/>
          </a:prstGeom>
        </p:spPr>
      </p:pic>
      <p:pic>
        <p:nvPicPr>
          <p:cNvPr id="2050" name="Picture 2" descr="1,207 Cartoon Of The Factory Warehouse Illustrations &amp; Clip Art - iStock">
            <a:extLst>
              <a:ext uri="{FF2B5EF4-FFF2-40B4-BE49-F238E27FC236}">
                <a16:creationId xmlns:a16="http://schemas.microsoft.com/office/drawing/2014/main" id="{A2E99E68-9FF7-45A7-AA1A-AD26CF2E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34" y="1059064"/>
            <a:ext cx="1547966" cy="12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1,207 Cartoon Of The Factory Warehouse Illustrations &amp; Clip Art - iStock">
            <a:extLst>
              <a:ext uri="{FF2B5EF4-FFF2-40B4-BE49-F238E27FC236}">
                <a16:creationId xmlns:a16="http://schemas.microsoft.com/office/drawing/2014/main" id="{0EA5DC10-90CD-4A61-9A61-1EEB2071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34" y="2216727"/>
            <a:ext cx="1547966" cy="12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1,207 Cartoon Of The Factory Warehouse Illustrations &amp; Clip Art - iStock">
            <a:extLst>
              <a:ext uri="{FF2B5EF4-FFF2-40B4-BE49-F238E27FC236}">
                <a16:creationId xmlns:a16="http://schemas.microsoft.com/office/drawing/2014/main" id="{267E6990-5E4F-41D2-9653-F62C84EB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34" y="3281665"/>
            <a:ext cx="1547966" cy="12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n doing shopping flat concept vector icon. Guy hurry up with purchases  bags sticker, clipart. Shopaholic, customer, buyer cartoon character.  Isolated illustration on white background 4341320 Vector Art at Vecteezy">
            <a:extLst>
              <a:ext uri="{FF2B5EF4-FFF2-40B4-BE49-F238E27FC236}">
                <a16:creationId xmlns:a16="http://schemas.microsoft.com/office/drawing/2014/main" id="{830763F4-077F-4D07-BF88-2EF228C2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28" y="3175739"/>
            <a:ext cx="1343690" cy="13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99EF8C-D3E3-4A49-9F9F-924C1A910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3428" y="2198643"/>
            <a:ext cx="1465644" cy="9770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769E65-75DB-4A03-BC8A-0303E33DE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4789" y="1078666"/>
            <a:ext cx="1292329" cy="939860"/>
          </a:xfrm>
          <a:prstGeom prst="rect">
            <a:avLst/>
          </a:prstGeom>
        </p:spPr>
      </p:pic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E57732CC-569A-48AB-A681-2497695760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927712">
            <a:off x="2003837" y="1741442"/>
            <a:ext cx="1377024" cy="914400"/>
          </a:xfrm>
          <a:prstGeom prst="rect">
            <a:avLst/>
          </a:prstGeom>
        </p:spPr>
      </p:pic>
      <p:pic>
        <p:nvPicPr>
          <p:cNvPr id="53" name="Graphic 52" descr="Arrow Right outline">
            <a:extLst>
              <a:ext uri="{FF2B5EF4-FFF2-40B4-BE49-F238E27FC236}">
                <a16:creationId xmlns:a16="http://schemas.microsoft.com/office/drawing/2014/main" id="{298738B6-42AE-4876-8819-1BBA6932D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93278">
            <a:off x="8791695" y="2962545"/>
            <a:ext cx="1377024" cy="914400"/>
          </a:xfrm>
          <a:prstGeom prst="rect">
            <a:avLst/>
          </a:prstGeom>
        </p:spPr>
      </p:pic>
      <p:pic>
        <p:nvPicPr>
          <p:cNvPr id="56" name="Graphic 55" descr="Arrow Right outline">
            <a:extLst>
              <a:ext uri="{FF2B5EF4-FFF2-40B4-BE49-F238E27FC236}">
                <a16:creationId xmlns:a16="http://schemas.microsoft.com/office/drawing/2014/main" id="{A630C3A9-3B4F-4D5A-8D07-A62061B728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05077">
            <a:off x="4156180" y="2786823"/>
            <a:ext cx="1377024" cy="914400"/>
          </a:xfrm>
          <a:prstGeom prst="rect">
            <a:avLst/>
          </a:prstGeom>
        </p:spPr>
      </p:pic>
      <p:pic>
        <p:nvPicPr>
          <p:cNvPr id="57" name="Graphic 56" descr="Arrow Right outline">
            <a:extLst>
              <a:ext uri="{FF2B5EF4-FFF2-40B4-BE49-F238E27FC236}">
                <a16:creationId xmlns:a16="http://schemas.microsoft.com/office/drawing/2014/main" id="{D7B20097-DC0F-4968-9776-BE4040DD5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09485">
            <a:off x="6636669" y="1807838"/>
            <a:ext cx="1377024" cy="914400"/>
          </a:xfrm>
          <a:prstGeom prst="rect">
            <a:avLst/>
          </a:prstGeom>
        </p:spPr>
      </p:pic>
      <p:pic>
        <p:nvPicPr>
          <p:cNvPr id="58" name="Graphic 57" descr="Arrow Right outline">
            <a:extLst>
              <a:ext uri="{FF2B5EF4-FFF2-40B4-BE49-F238E27FC236}">
                <a16:creationId xmlns:a16="http://schemas.microsoft.com/office/drawing/2014/main" id="{928DA2F6-42B2-40B9-87F0-963EB07F56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352418">
            <a:off x="4071593" y="1780805"/>
            <a:ext cx="1619547" cy="914400"/>
          </a:xfrm>
          <a:prstGeom prst="rect">
            <a:avLst/>
          </a:prstGeom>
        </p:spPr>
      </p:pic>
      <p:pic>
        <p:nvPicPr>
          <p:cNvPr id="59" name="Graphic 58" descr="Arrow Right outline">
            <a:extLst>
              <a:ext uri="{FF2B5EF4-FFF2-40B4-BE49-F238E27FC236}">
                <a16:creationId xmlns:a16="http://schemas.microsoft.com/office/drawing/2014/main" id="{E29E7A39-5E81-4ACC-B790-F227E55F71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927712">
            <a:off x="1978258" y="2792861"/>
            <a:ext cx="1377024" cy="914400"/>
          </a:xfrm>
          <a:prstGeom prst="rect">
            <a:avLst/>
          </a:prstGeom>
        </p:spPr>
      </p:pic>
      <p:pic>
        <p:nvPicPr>
          <p:cNvPr id="60" name="Graphic 59" descr="Arrow Right outline">
            <a:extLst>
              <a:ext uri="{FF2B5EF4-FFF2-40B4-BE49-F238E27FC236}">
                <a16:creationId xmlns:a16="http://schemas.microsoft.com/office/drawing/2014/main" id="{847F4180-C4A4-485B-ADD0-F7013E1707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09485">
            <a:off x="6585208" y="2874126"/>
            <a:ext cx="1377024" cy="914400"/>
          </a:xfrm>
          <a:prstGeom prst="rect">
            <a:avLst/>
          </a:prstGeom>
        </p:spPr>
      </p:pic>
      <p:pic>
        <p:nvPicPr>
          <p:cNvPr id="61" name="Graphic 60" descr="Arrow Right outline">
            <a:extLst>
              <a:ext uri="{FF2B5EF4-FFF2-40B4-BE49-F238E27FC236}">
                <a16:creationId xmlns:a16="http://schemas.microsoft.com/office/drawing/2014/main" id="{DAA4996A-F292-4704-B740-06C1A29491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93278">
            <a:off x="8639295" y="1798513"/>
            <a:ext cx="1377024" cy="914400"/>
          </a:xfrm>
          <a:prstGeom prst="rect">
            <a:avLst/>
          </a:prstGeom>
        </p:spPr>
      </p:pic>
      <p:pic>
        <p:nvPicPr>
          <p:cNvPr id="62" name="Graphic 61" descr="Arrow Right outline">
            <a:extLst>
              <a:ext uri="{FF2B5EF4-FFF2-40B4-BE49-F238E27FC236}">
                <a16:creationId xmlns:a16="http://schemas.microsoft.com/office/drawing/2014/main" id="{D47C05D4-1D02-4032-B9E0-360421C49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474225">
            <a:off x="6636669" y="3014507"/>
            <a:ext cx="1377024" cy="914400"/>
          </a:xfrm>
          <a:prstGeom prst="rect">
            <a:avLst/>
          </a:prstGeom>
        </p:spPr>
      </p:pic>
      <p:pic>
        <p:nvPicPr>
          <p:cNvPr id="68" name="Graphic 67" descr="Arrow Right outline">
            <a:extLst>
              <a:ext uri="{FF2B5EF4-FFF2-40B4-BE49-F238E27FC236}">
                <a16:creationId xmlns:a16="http://schemas.microsoft.com/office/drawing/2014/main" id="{12D398EA-3CE6-4F43-AC6E-4CD3076387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109779">
            <a:off x="3601139" y="2413713"/>
            <a:ext cx="2400083" cy="914400"/>
          </a:xfrm>
          <a:prstGeom prst="rect">
            <a:avLst/>
          </a:prstGeom>
        </p:spPr>
      </p:pic>
      <p:pic>
        <p:nvPicPr>
          <p:cNvPr id="69" name="Graphic 68" descr="Arrow Right outline">
            <a:extLst>
              <a:ext uri="{FF2B5EF4-FFF2-40B4-BE49-F238E27FC236}">
                <a16:creationId xmlns:a16="http://schemas.microsoft.com/office/drawing/2014/main" id="{9C5FB4F9-57FA-4FE2-9B70-3EC5B8B9F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22782" y="2343680"/>
            <a:ext cx="965464" cy="914400"/>
          </a:xfrm>
          <a:prstGeom prst="rect">
            <a:avLst/>
          </a:prstGeom>
        </p:spPr>
      </p:pic>
      <p:pic>
        <p:nvPicPr>
          <p:cNvPr id="70" name="Graphic 69" descr="Arrow Right outline">
            <a:extLst>
              <a:ext uri="{FF2B5EF4-FFF2-40B4-BE49-F238E27FC236}">
                <a16:creationId xmlns:a16="http://schemas.microsoft.com/office/drawing/2014/main" id="{EA8C9AC1-21E8-4EBF-828D-91FD3D17CB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474225">
            <a:off x="2046234" y="3071041"/>
            <a:ext cx="1377024" cy="914400"/>
          </a:xfrm>
          <a:prstGeom prst="rect">
            <a:avLst/>
          </a:prstGeom>
        </p:spPr>
      </p:pic>
      <p:pic>
        <p:nvPicPr>
          <p:cNvPr id="71" name="Graphic 70" descr="Arrow Right outline">
            <a:extLst>
              <a:ext uri="{FF2B5EF4-FFF2-40B4-BE49-F238E27FC236}">
                <a16:creationId xmlns:a16="http://schemas.microsoft.com/office/drawing/2014/main" id="{31776134-C98A-4E3D-986E-22693D31F1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474225">
            <a:off x="8847337" y="1797560"/>
            <a:ext cx="1377024" cy="914400"/>
          </a:xfrm>
          <a:prstGeom prst="rect">
            <a:avLst/>
          </a:prstGeom>
        </p:spPr>
      </p:pic>
      <p:pic>
        <p:nvPicPr>
          <p:cNvPr id="72" name="Graphic 71" descr="Arrow Right outline">
            <a:extLst>
              <a:ext uri="{FF2B5EF4-FFF2-40B4-BE49-F238E27FC236}">
                <a16:creationId xmlns:a16="http://schemas.microsoft.com/office/drawing/2014/main" id="{B3E06DD2-36D7-4F43-AEF1-ABF637A0B7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474225">
            <a:off x="2087075" y="1980037"/>
            <a:ext cx="1377024" cy="914400"/>
          </a:xfrm>
          <a:prstGeom prst="rect">
            <a:avLst/>
          </a:prstGeom>
        </p:spPr>
      </p:pic>
      <p:pic>
        <p:nvPicPr>
          <p:cNvPr id="73" name="Graphic 72" descr="Arrow Right outline">
            <a:extLst>
              <a:ext uri="{FF2B5EF4-FFF2-40B4-BE49-F238E27FC236}">
                <a16:creationId xmlns:a16="http://schemas.microsoft.com/office/drawing/2014/main" id="{D9EC6934-719A-4020-8FC3-5CCAEFFA8A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04515" y="3385513"/>
            <a:ext cx="965464" cy="914400"/>
          </a:xfrm>
          <a:prstGeom prst="rect">
            <a:avLst/>
          </a:prstGeom>
        </p:spPr>
      </p:pic>
      <p:pic>
        <p:nvPicPr>
          <p:cNvPr id="74" name="Graphic 73" descr="Arrow Right outline">
            <a:extLst>
              <a:ext uri="{FF2B5EF4-FFF2-40B4-BE49-F238E27FC236}">
                <a16:creationId xmlns:a16="http://schemas.microsoft.com/office/drawing/2014/main" id="{BFBBA691-9A89-45BA-9581-C904D57FA0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21" y="1331402"/>
            <a:ext cx="965464" cy="914400"/>
          </a:xfrm>
          <a:prstGeom prst="rect">
            <a:avLst/>
          </a:prstGeom>
        </p:spPr>
      </p:pic>
      <p:pic>
        <p:nvPicPr>
          <p:cNvPr id="75" name="Graphic 74" descr="Arrow Right outline">
            <a:extLst>
              <a:ext uri="{FF2B5EF4-FFF2-40B4-BE49-F238E27FC236}">
                <a16:creationId xmlns:a16="http://schemas.microsoft.com/office/drawing/2014/main" id="{BB42FCA5-0F14-40D9-A274-F9453C13B9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3538" y="2486849"/>
            <a:ext cx="965464" cy="914400"/>
          </a:xfrm>
          <a:prstGeom prst="rect">
            <a:avLst/>
          </a:prstGeom>
        </p:spPr>
      </p:pic>
      <p:pic>
        <p:nvPicPr>
          <p:cNvPr id="76" name="Graphic 75" descr="Arrow Right outline">
            <a:extLst>
              <a:ext uri="{FF2B5EF4-FFF2-40B4-BE49-F238E27FC236}">
                <a16:creationId xmlns:a16="http://schemas.microsoft.com/office/drawing/2014/main" id="{D0262322-C3C2-4D3C-8F25-693AAE1D13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5467" y="3361699"/>
            <a:ext cx="965464" cy="914400"/>
          </a:xfrm>
          <a:prstGeom prst="rect">
            <a:avLst/>
          </a:prstGeom>
        </p:spPr>
      </p:pic>
      <p:pic>
        <p:nvPicPr>
          <p:cNvPr id="77" name="Graphic 76" descr="Arrow Right outline">
            <a:extLst>
              <a:ext uri="{FF2B5EF4-FFF2-40B4-BE49-F238E27FC236}">
                <a16:creationId xmlns:a16="http://schemas.microsoft.com/office/drawing/2014/main" id="{B749C0B7-9897-465F-8D34-9E13D4126D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40443" y="1199160"/>
            <a:ext cx="965464" cy="914400"/>
          </a:xfrm>
          <a:prstGeom prst="rect">
            <a:avLst/>
          </a:prstGeom>
        </p:spPr>
      </p:pic>
      <p:pic>
        <p:nvPicPr>
          <p:cNvPr id="78" name="Graphic 77" descr="Arrow Right outline">
            <a:extLst>
              <a:ext uri="{FF2B5EF4-FFF2-40B4-BE49-F238E27FC236}">
                <a16:creationId xmlns:a16="http://schemas.microsoft.com/office/drawing/2014/main" id="{DD4732B7-436A-47E7-B04C-F48288367B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79325" y="3465075"/>
            <a:ext cx="965464" cy="914400"/>
          </a:xfrm>
          <a:prstGeom prst="rect">
            <a:avLst/>
          </a:prstGeom>
        </p:spPr>
      </p:pic>
      <p:pic>
        <p:nvPicPr>
          <p:cNvPr id="79" name="Graphic 78" descr="Arrow Right outline">
            <a:extLst>
              <a:ext uri="{FF2B5EF4-FFF2-40B4-BE49-F238E27FC236}">
                <a16:creationId xmlns:a16="http://schemas.microsoft.com/office/drawing/2014/main" id="{39BE74A5-4DFA-4265-B762-1FC6D6C429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474225">
            <a:off x="8800771" y="2786822"/>
            <a:ext cx="1377024" cy="914400"/>
          </a:xfrm>
          <a:prstGeom prst="rect">
            <a:avLst/>
          </a:prstGeom>
        </p:spPr>
      </p:pic>
      <p:sp>
        <p:nvSpPr>
          <p:cNvPr id="81" name="Title 1">
            <a:extLst>
              <a:ext uri="{FF2B5EF4-FFF2-40B4-BE49-F238E27FC236}">
                <a16:creationId xmlns:a16="http://schemas.microsoft.com/office/drawing/2014/main" id="{E0F58C22-BCE9-479E-8928-B49C056C78BD}"/>
              </a:ext>
            </a:extLst>
          </p:cNvPr>
          <p:cNvSpPr txBox="1">
            <a:spLocks/>
          </p:cNvSpPr>
          <p:nvPr/>
        </p:nvSpPr>
        <p:spPr>
          <a:xfrm>
            <a:off x="781854" y="4624898"/>
            <a:ext cx="10876826" cy="253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       Supplier                                Manufacturing Plants                         Assembly Centers                                   Warehouses                                     Customers 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A779581E-A68E-48D3-ACA8-90850EB66351}"/>
              </a:ext>
            </a:extLst>
          </p:cNvPr>
          <p:cNvSpPr txBox="1">
            <a:spLocks/>
          </p:cNvSpPr>
          <p:nvPr/>
        </p:nvSpPr>
        <p:spPr>
          <a:xfrm>
            <a:off x="883594" y="5314299"/>
            <a:ext cx="3783986" cy="439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Number of product does each </a:t>
            </a:r>
            <a:r>
              <a:rPr lang="en-CA" b="1" dirty="0"/>
              <a:t>Supplier</a:t>
            </a:r>
            <a:r>
              <a:rPr lang="en-CA" dirty="0"/>
              <a:t> send to each </a:t>
            </a:r>
            <a:r>
              <a:rPr lang="en-CA" b="1" dirty="0"/>
              <a:t>Manufacturing Plants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1D4D6C53-9329-4FA4-BED9-6B53126D605E}"/>
              </a:ext>
            </a:extLst>
          </p:cNvPr>
          <p:cNvSpPr txBox="1">
            <a:spLocks/>
          </p:cNvSpPr>
          <p:nvPr/>
        </p:nvSpPr>
        <p:spPr>
          <a:xfrm>
            <a:off x="8099896" y="6054618"/>
            <a:ext cx="3459176" cy="472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Location Of </a:t>
            </a:r>
            <a:r>
              <a:rPr lang="en-CA" b="1" dirty="0"/>
              <a:t>Warehouse</a:t>
            </a:r>
          </a:p>
          <a:p>
            <a:pPr algn="ctr"/>
            <a:r>
              <a:rPr lang="en-CA" b="1" dirty="0"/>
              <a:t>Warehouse</a:t>
            </a:r>
            <a:r>
              <a:rPr lang="en-CA" dirty="0"/>
              <a:t> serves which </a:t>
            </a:r>
            <a:r>
              <a:rPr lang="en-CA" b="1" dirty="0"/>
              <a:t>Customer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641659EE-2EC4-43B1-9A8E-F652232374AB}"/>
              </a:ext>
            </a:extLst>
          </p:cNvPr>
          <p:cNvSpPr txBox="1">
            <a:spLocks/>
          </p:cNvSpPr>
          <p:nvPr/>
        </p:nvSpPr>
        <p:spPr>
          <a:xfrm>
            <a:off x="2989373" y="6148672"/>
            <a:ext cx="3783986" cy="472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Number of product from each </a:t>
            </a:r>
            <a:r>
              <a:rPr lang="en-CA" b="1" dirty="0"/>
              <a:t>Manufacturing Center</a:t>
            </a:r>
            <a:r>
              <a:rPr lang="en-CA" dirty="0"/>
              <a:t> send to each </a:t>
            </a:r>
            <a:r>
              <a:rPr lang="en-CA" b="1" dirty="0"/>
              <a:t>Assembly Center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CF39DDDC-86C5-41B5-B20B-BF7DD5366EB4}"/>
              </a:ext>
            </a:extLst>
          </p:cNvPr>
          <p:cNvSpPr txBox="1">
            <a:spLocks/>
          </p:cNvSpPr>
          <p:nvPr/>
        </p:nvSpPr>
        <p:spPr>
          <a:xfrm>
            <a:off x="5512414" y="5363223"/>
            <a:ext cx="3783986" cy="499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Number of product from each </a:t>
            </a:r>
            <a:r>
              <a:rPr lang="en-CA" b="1" dirty="0"/>
              <a:t>Assembly Center</a:t>
            </a:r>
            <a:r>
              <a:rPr lang="en-CA" dirty="0"/>
              <a:t> send to each </a:t>
            </a:r>
            <a:r>
              <a:rPr lang="en-CA" b="1" dirty="0"/>
              <a:t>Warehouse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6D120886-0384-4EEE-962A-1E7454E1C9F9}"/>
              </a:ext>
            </a:extLst>
          </p:cNvPr>
          <p:cNvSpPr txBox="1">
            <a:spLocks/>
          </p:cNvSpPr>
          <p:nvPr/>
        </p:nvSpPr>
        <p:spPr>
          <a:xfrm>
            <a:off x="5214264" y="5016588"/>
            <a:ext cx="2012006" cy="333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1400" b="1" dirty="0"/>
              <a:t>Decisions and Constrains </a:t>
            </a:r>
          </a:p>
        </p:txBody>
      </p:sp>
      <p:pic>
        <p:nvPicPr>
          <p:cNvPr id="80" name="Graphic 79" descr="Arrow Right with solid fill">
            <a:extLst>
              <a:ext uri="{FF2B5EF4-FFF2-40B4-BE49-F238E27FC236}">
                <a16:creationId xmlns:a16="http://schemas.microsoft.com/office/drawing/2014/main" id="{BD5EDCDE-64C0-4745-835D-6442438360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5496" y="4820539"/>
            <a:ext cx="4122910" cy="697237"/>
          </a:xfrm>
          <a:prstGeom prst="rect">
            <a:avLst/>
          </a:prstGeom>
        </p:spPr>
      </p:pic>
      <p:pic>
        <p:nvPicPr>
          <p:cNvPr id="90" name="Graphic 89" descr="Arrow Right with solid fill">
            <a:extLst>
              <a:ext uri="{FF2B5EF4-FFF2-40B4-BE49-F238E27FC236}">
                <a16:creationId xmlns:a16="http://schemas.microsoft.com/office/drawing/2014/main" id="{AF24EDFD-4FE1-4647-A39B-7B4FCE2EE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1020193" y="4820538"/>
            <a:ext cx="4336106" cy="697237"/>
          </a:xfrm>
          <a:prstGeom prst="rect">
            <a:avLst/>
          </a:prstGeom>
        </p:spPr>
      </p:pic>
      <p:pic>
        <p:nvPicPr>
          <p:cNvPr id="91" name="Graphic 90" descr="Arrow Right outline">
            <a:extLst>
              <a:ext uri="{FF2B5EF4-FFF2-40B4-BE49-F238E27FC236}">
                <a16:creationId xmlns:a16="http://schemas.microsoft.com/office/drawing/2014/main" id="{C5E9631B-1355-4E9A-A9AD-1F1D14AABE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474225">
            <a:off x="6551246" y="1881912"/>
            <a:ext cx="1377024" cy="9144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3830DF8-C916-42ED-94D1-2951D19B5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29"/>
    </mc:Choice>
    <mc:Fallback xmlns="">
      <p:transition spd="slow" advTm="41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20471" y="443927"/>
            <a:ext cx="9751060" cy="764952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Scopes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20471" y="1391443"/>
            <a:ext cx="9751060" cy="494585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Furnishing parabolic glass on both sides of the collector.</a:t>
            </a:r>
          </a:p>
          <a:p>
            <a:pPr algn="just">
              <a:spcBef>
                <a:spcPts val="0"/>
              </a:spcBef>
            </a:pPr>
            <a:r>
              <a:rPr lang="en-US" sz="1800" dirty="0">
                <a:solidFill>
                  <a:srgbClr val="0E10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replacing the heat-absorbing chamber with a PVT collector.</a:t>
            </a:r>
          </a:p>
          <a:p>
            <a:pPr algn="just">
              <a:spcBef>
                <a:spcPts val="0"/>
              </a:spcBef>
            </a:pPr>
            <a:r>
              <a:rPr lang="en-US" sz="1800" dirty="0">
                <a:solidFill>
                  <a:srgbClr val="0E10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 by placing PCM based thermal energy storage system in the dryer to maintain the required temperature throughout the 24 hours.</a:t>
            </a:r>
          </a:p>
          <a:p>
            <a:pPr algn="just">
              <a:spcBef>
                <a:spcPts val="0"/>
              </a:spcBef>
            </a:pPr>
            <a:r>
              <a:rPr lang="en-US" sz="1800" dirty="0">
                <a:solidFill>
                  <a:srgbClr val="0E10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Placing a dehumidifier between the drying chamber and the ducting for removing moisture in the air to improve the drying rate.</a:t>
            </a:r>
          </a:p>
          <a:p>
            <a:pPr algn="just">
              <a:spcBef>
                <a:spcPts val="0"/>
              </a:spcBef>
            </a:pPr>
            <a:r>
              <a:rPr lang="en-US" sz="1800" dirty="0">
                <a:solidFill>
                  <a:srgbClr val="0E10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possible to increase efficiency by adding copper tubes to the sidewall of the dryer to recover heat from the sidewalls.</a:t>
            </a:r>
          </a:p>
          <a:p>
            <a:pPr algn="just">
              <a:spcBef>
                <a:spcPts val="0"/>
              </a:spcBef>
            </a:pPr>
            <a:r>
              <a:rPr lang="en-US" sz="1800" dirty="0">
                <a:solidFill>
                  <a:srgbClr val="0E10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of TES (</a:t>
            </a:r>
            <a:r>
              <a:rPr lang="en-CA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Energy System</a:t>
            </a:r>
            <a:r>
              <a:rPr lang="en-US" sz="1800" dirty="0">
                <a:solidFill>
                  <a:srgbClr val="0E10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unit in it, which aids to reduce the required time for drying.</a:t>
            </a:r>
          </a:p>
          <a:p>
            <a:pPr algn="just">
              <a:spcBef>
                <a:spcPts val="0"/>
              </a:spcBef>
            </a:pPr>
            <a:r>
              <a:rPr lang="en-US" sz="1800" dirty="0">
                <a:solidFill>
                  <a:srgbClr val="0E10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photovoltaic which will directly power the thermostat and fan or pump to make the dryer as forced convection.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2F1DE-AC79-4052-9C2C-261A90EF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22528" y="6154737"/>
            <a:ext cx="1142702" cy="365125"/>
          </a:xfrm>
        </p:spPr>
        <p:txBody>
          <a:bodyPr/>
          <a:lstStyle/>
          <a:p>
            <a:fld id="{535C30B4-6384-48DF-B2F7-60CDB203CAB8}" type="datetime1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t>4/5/2022</a:t>
            </a:fld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73FB8-797E-4FDA-A361-5569D27A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4834" y="6154738"/>
            <a:ext cx="7082332" cy="365125"/>
          </a:xfrm>
        </p:spPr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MECH 6941 - Concurrent Eng. in Aerospace Systems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099" y="6154737"/>
            <a:ext cx="551023" cy="365125"/>
          </a:xfrm>
        </p:spPr>
        <p:txBody>
          <a:bodyPr/>
          <a:lstStyle/>
          <a:p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32</a:t>
            </a:fld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FA2ECB-71CC-4759-9F50-B548FE6B4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5321" y="5667374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716"/>
    </mc:Choice>
    <mc:Fallback xmlns="">
      <p:transition advTm="39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20471" y="431800"/>
            <a:ext cx="9751060" cy="764952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20471" y="1388064"/>
            <a:ext cx="9751060" cy="4657824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modified solar dryer will become market changer as it will improve the lacking area of existing methods in terms of drying time, space utilization and convenience. </a:t>
            </a:r>
          </a:p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hybrid system will utilize advantages of both active and passive solar drying system. </a:t>
            </a:r>
          </a:p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This concept will work as a forced convectional system without using any external electric source.</a:t>
            </a:r>
          </a:p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New design will make assembly process more flexible by 20-25 % in adding new features, also decreases lead time.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2F1DE-AC79-4052-9C2C-261A90EF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4249" y="6154738"/>
            <a:ext cx="1142702" cy="365125"/>
          </a:xfrm>
        </p:spPr>
        <p:txBody>
          <a:bodyPr/>
          <a:lstStyle/>
          <a:p>
            <a:fld id="{535C30B4-6384-48DF-B2F7-60CDB203CAB8}" type="datetime1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t>4/5/2022</a:t>
            </a:fld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73FB8-797E-4FDA-A361-5569D27A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3197" y="6154738"/>
            <a:ext cx="7082332" cy="365125"/>
          </a:xfrm>
        </p:spPr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MECH 6941 - Concurrent Eng. in Aerospace Systems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237" y="6156361"/>
            <a:ext cx="517897" cy="372633"/>
          </a:xfrm>
        </p:spPr>
        <p:txBody>
          <a:bodyPr/>
          <a:lstStyle/>
          <a:p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33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242969-8280-4A96-958D-8C62B95F1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96895" y="56673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709"/>
    </mc:Choice>
    <mc:Fallback xmlns="">
      <p:transition advTm="17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D02F-7E1A-434B-ACE4-9CF3A7F2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512" y="378678"/>
            <a:ext cx="10016104" cy="870991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C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641E5-C01A-4870-B050-CB8B26892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512" y="1740310"/>
            <a:ext cx="10016104" cy="405089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review on indirect type solar dryers for agricultural crops – Dryer setup, its performance, energy storage and important highlights. “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Abhay </a:t>
            </a:r>
            <a:r>
              <a:rPr lang="en-C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Bhanudas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Lingayata, V.P. Chandra </a:t>
            </a:r>
            <a:r>
              <a:rPr lang="en-C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mohana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V.R.K. </a:t>
            </a:r>
            <a:r>
              <a:rPr lang="en-C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Rajua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Venkatesh </a:t>
            </a:r>
            <a:r>
              <a:rPr lang="en-C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Medab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algn="l"/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 on solar dryers for drying of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and wood in Ghana. “Danish technological institute”</a:t>
            </a:r>
            <a:endParaRPr lang="en-CA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Drying Shed for Cassava in Malawi, McGill University. “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Caitlyn Chappell &amp; Sarah Lebel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F1C2-3AE3-4966-A1FC-30863B3F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0ACF-3826-477B-8A09-91FEC746ABE6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79DF3-0EC7-4D14-93CB-BBA20D9E6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MECH 6941 - Concurrent Eng. in Aerospace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FE428-61AB-4B83-805C-37BADE9E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088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CD41-F83F-4577-86ED-9AE668780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9759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11687" y="314999"/>
            <a:ext cx="10421204" cy="764952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Opportunity Identification 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20471" y="1412776"/>
            <a:ext cx="9751060" cy="4657824"/>
          </a:xfrm>
        </p:spPr>
        <p:txBody>
          <a:bodyPr/>
          <a:lstStyle/>
          <a:p>
            <a:pPr marL="0" indent="0">
              <a:buNone/>
            </a:pPr>
            <a:endParaRPr lang="en-IN" sz="2350" dirty="0">
              <a:latin typeface="Cambria"/>
              <a:ea typeface="Cambria"/>
            </a:endParaRP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4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128C5794-A7B7-9B73-3C97-3A33AABCDBA6}"/>
              </a:ext>
            </a:extLst>
          </p:cNvPr>
          <p:cNvSpPr txBox="1">
            <a:spLocks/>
          </p:cNvSpPr>
          <p:nvPr/>
        </p:nvSpPr>
        <p:spPr>
          <a:xfrm>
            <a:off x="711687" y="1346638"/>
            <a:ext cx="11269667" cy="21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664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399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727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999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99790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799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2587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999650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Solar dryer is apparatus which uses solar energy(radiation) to reduce moisture content from the food product which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reduces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bacterial growth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in the food product.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1287C3"/>
              </a:buClr>
              <a:buNone/>
            </a:pP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1F39279-459E-ED49-272D-29C91BB5F228}"/>
              </a:ext>
            </a:extLst>
          </p:cNvPr>
          <p:cNvGrpSpPr/>
          <p:nvPr/>
        </p:nvGrpSpPr>
        <p:grpSpPr>
          <a:xfrm>
            <a:off x="2568411" y="2147175"/>
            <a:ext cx="6831911" cy="1173533"/>
            <a:chOff x="2525364" y="2451943"/>
            <a:chExt cx="7123188" cy="129679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4192B69A-6FBC-FF27-7AB5-A920C573F203}"/>
                </a:ext>
              </a:extLst>
            </p:cNvPr>
            <p:cNvSpPr/>
            <p:nvPr/>
          </p:nvSpPr>
          <p:spPr>
            <a:xfrm>
              <a:off x="5015349" y="2451943"/>
              <a:ext cx="1863789" cy="42661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Solar Dryer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D758527-1939-EF20-8F1D-6811CBA7FE93}"/>
                </a:ext>
              </a:extLst>
            </p:cNvPr>
            <p:cNvSpPr/>
            <p:nvPr/>
          </p:nvSpPr>
          <p:spPr>
            <a:xfrm>
              <a:off x="2525364" y="3210065"/>
              <a:ext cx="2145006" cy="538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 Solar Drying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2096E83-4870-BA75-F1B7-176B05FCC6E9}"/>
                </a:ext>
              </a:extLst>
            </p:cNvPr>
            <p:cNvSpPr/>
            <p:nvPr/>
          </p:nvSpPr>
          <p:spPr>
            <a:xfrm>
              <a:off x="7220024" y="3221274"/>
              <a:ext cx="2428528" cy="5274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Indirect Solar Drying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F8666E9-48B3-AFC2-4A4E-A57BAECE6FAB}"/>
                </a:ext>
              </a:extLst>
            </p:cNvPr>
            <p:cNvCxnSpPr/>
            <p:nvPr/>
          </p:nvCxnSpPr>
          <p:spPr>
            <a:xfrm flipV="1">
              <a:off x="3518364" y="3029615"/>
              <a:ext cx="5067836" cy="10384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A5F2B48-9C69-31F0-0C5A-D5F61273E4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4386" y="3050335"/>
              <a:ext cx="476" cy="155416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D46D5B3-31CD-4231-96E2-16F59B9CA4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2252" y="3039979"/>
              <a:ext cx="476" cy="155416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B5FB967-50FC-0664-3666-38C8BC0356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7392" y="2884594"/>
              <a:ext cx="476" cy="155416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46863A-DB26-7107-7C76-D230E3CFDA1A}"/>
              </a:ext>
            </a:extLst>
          </p:cNvPr>
          <p:cNvSpPr txBox="1"/>
          <p:nvPr/>
        </p:nvSpPr>
        <p:spPr>
          <a:xfrm>
            <a:off x="113031" y="3426989"/>
            <a:ext cx="22166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items are placed in an insulated glass box which receives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radiation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0BE297-CBF8-6A40-3C22-3C7E789A9A38}"/>
              </a:ext>
            </a:extLst>
          </p:cNvPr>
          <p:cNvSpPr txBox="1"/>
          <p:nvPr/>
        </p:nvSpPr>
        <p:spPr>
          <a:xfrm>
            <a:off x="6257361" y="3515999"/>
            <a:ext cx="163410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items are placed in a closed box which only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dry air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F749E220-5C67-4C75-5FA5-A24866B99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0" t="-1155" r="5194" b="15183"/>
          <a:stretch/>
        </p:blipFill>
        <p:spPr>
          <a:xfrm>
            <a:off x="2383926" y="3516620"/>
            <a:ext cx="3397420" cy="1843804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7523FD50-1B7B-B0A8-6638-9068506D1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133" y="3434548"/>
            <a:ext cx="3403461" cy="2630021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5A171E-6540-4EB6-A5F5-604DE7E32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1034" y="6203437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83"/>
    </mc:Choice>
    <mc:Fallback xmlns="">
      <p:transition advTm="4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3" x="6096000" y="4643438"/>
          <p14:tracePt t="311" x="6121400" y="4643438"/>
          <p14:tracePt t="319" x="6134100" y="4643438"/>
          <p14:tracePt t="327" x="6157913" y="4630738"/>
          <p14:tracePt t="343" x="6183313" y="4618038"/>
          <p14:tracePt t="351" x="6196013" y="4605338"/>
          <p14:tracePt t="359" x="6221413" y="4554538"/>
          <p14:tracePt t="367" x="6234113" y="4543425"/>
          <p14:tracePt t="375" x="6246813" y="4492625"/>
          <p14:tracePt t="383" x="6283325" y="4454525"/>
          <p14:tracePt t="391" x="6321425" y="4405313"/>
          <p14:tracePt t="399" x="6334125" y="4367213"/>
          <p14:tracePt t="407" x="6359525" y="4292600"/>
          <p14:tracePt t="415" x="6370638" y="4230688"/>
          <p14:tracePt t="423" x="6396038" y="4154488"/>
          <p14:tracePt t="431" x="6408738" y="4079875"/>
          <p14:tracePt t="439" x="6434138" y="4005263"/>
          <p14:tracePt t="447" x="6459538" y="3892550"/>
          <p14:tracePt t="455" x="6472238" y="3841750"/>
          <p14:tracePt t="463" x="6496050" y="3767138"/>
          <p14:tracePt t="472" x="6508750" y="3703638"/>
          <p14:tracePt t="479" x="6521450" y="3654425"/>
          <p14:tracePt t="488" x="6572250" y="3567113"/>
          <p14:tracePt t="495" x="6646863" y="3429000"/>
          <p14:tracePt t="503" x="6746875" y="3241675"/>
          <p14:tracePt t="511" x="6821488" y="3090863"/>
          <p14:tracePt t="519" x="6884988" y="3003550"/>
          <p14:tracePt t="527" x="7010400" y="2852738"/>
          <p14:tracePt t="535" x="7097713" y="2765425"/>
          <p14:tracePt t="543" x="7172325" y="2652713"/>
          <p14:tracePt t="551" x="7235825" y="2565400"/>
          <p14:tracePt t="559" x="7259638" y="2503488"/>
          <p14:tracePt t="567" x="7272338" y="2452688"/>
          <p14:tracePt t="575" x="7297738" y="2390775"/>
          <p14:tracePt t="583" x="7297738" y="2365375"/>
          <p14:tracePt t="591" x="7297738" y="2327275"/>
          <p14:tracePt t="599" x="7285038" y="2278063"/>
          <p14:tracePt t="607" x="7285038" y="2265363"/>
          <p14:tracePt t="615" x="7259638" y="2227263"/>
          <p14:tracePt t="623" x="7235825" y="2190750"/>
          <p14:tracePt t="631" x="7185025" y="2139950"/>
          <p14:tracePt t="640" x="7110413" y="2052638"/>
          <p14:tracePt t="647" x="7059613" y="1989138"/>
          <p14:tracePt t="655" x="6997700" y="1939925"/>
          <p14:tracePt t="663" x="6884988" y="1839913"/>
          <p14:tracePt t="671" x="6759575" y="1739900"/>
          <p14:tracePt t="679" x="6672263" y="1676400"/>
          <p14:tracePt t="688" x="6496050" y="1627188"/>
          <p14:tracePt t="695" x="6434138" y="1589088"/>
          <p14:tracePt t="703" x="6359525" y="1552575"/>
          <p14:tracePt t="711" x="6321425" y="1539875"/>
          <p14:tracePt t="727" x="6296025" y="1514475"/>
          <p14:tracePt t="775" x="6296025" y="1501775"/>
          <p14:tracePt t="4303" x="6296025" y="1489075"/>
          <p14:tracePt t="4311" x="6321425" y="1476375"/>
          <p14:tracePt t="4319" x="6359525" y="1476375"/>
          <p14:tracePt t="4327" x="6370638" y="1476375"/>
          <p14:tracePt t="4335" x="6396038" y="1476375"/>
          <p14:tracePt t="4343" x="6434138" y="1476375"/>
          <p14:tracePt t="4351" x="6446838" y="1476375"/>
          <p14:tracePt t="4359" x="6496050" y="1476375"/>
          <p14:tracePt t="4367" x="6521450" y="1476375"/>
          <p14:tracePt t="4375" x="6559550" y="1476375"/>
          <p14:tracePt t="4383" x="6596063" y="1476375"/>
          <p14:tracePt t="4391" x="6608763" y="1476375"/>
          <p14:tracePt t="4399" x="6634163" y="1476375"/>
          <p14:tracePt t="4407" x="6672263" y="1476375"/>
          <p14:tracePt t="4415" x="6696075" y="1476375"/>
          <p14:tracePt t="4423" x="6721475" y="1489075"/>
          <p14:tracePt t="4431" x="6759575" y="1489075"/>
          <p14:tracePt t="4439" x="6821488" y="1527175"/>
          <p14:tracePt t="4447" x="6897688" y="1552575"/>
          <p14:tracePt t="4455" x="6946900" y="1563688"/>
          <p14:tracePt t="4463" x="7034213" y="1589088"/>
          <p14:tracePt t="4471" x="7085013" y="1601788"/>
          <p14:tracePt t="4479" x="7134225" y="1627188"/>
          <p14:tracePt t="4488" x="7146925" y="1627188"/>
          <p14:tracePt t="4503" x="7172325" y="1639888"/>
          <p14:tracePt t="4535" x="7172325" y="1652588"/>
          <p14:tracePt t="4543" x="7172325" y="1676400"/>
          <p14:tracePt t="4551" x="7146925" y="1714500"/>
          <p14:tracePt t="4567" x="7146925" y="1752600"/>
          <p14:tracePt t="4575" x="7110413" y="1765300"/>
          <p14:tracePt t="4591" x="7072313" y="1776413"/>
          <p14:tracePt t="4599" x="7059613" y="1789113"/>
          <p14:tracePt t="4607" x="7034213" y="1814513"/>
          <p14:tracePt t="4615" x="7010400" y="1814513"/>
          <p14:tracePt t="4623" x="6985000" y="1814513"/>
          <p14:tracePt t="4631" x="6934200" y="1814513"/>
          <p14:tracePt t="4639" x="6872288" y="1827213"/>
          <p14:tracePt t="4647" x="6846888" y="1827213"/>
          <p14:tracePt t="4655" x="6772275" y="1827213"/>
          <p14:tracePt t="4663" x="6708775" y="1852613"/>
          <p14:tracePt t="4671" x="6659563" y="1852613"/>
          <p14:tracePt t="4679" x="6608763" y="1865313"/>
          <p14:tracePt t="4688" x="6546850" y="1865313"/>
          <p14:tracePt t="4695" x="6472238" y="1889125"/>
          <p14:tracePt t="4703" x="6396038" y="1927225"/>
          <p14:tracePt t="4711" x="6321425" y="1952625"/>
          <p14:tracePt t="4719" x="6170613" y="1965325"/>
          <p14:tracePt t="4727" x="6034088" y="2014538"/>
          <p14:tracePt t="4735" x="5945188" y="2065338"/>
          <p14:tracePt t="4743" x="5870575" y="2101850"/>
          <p14:tracePt t="4751" x="5783263" y="2139950"/>
          <p14:tracePt t="4759" x="5732463" y="2139950"/>
          <p14:tracePt t="4767" x="5670550" y="2165350"/>
          <p14:tracePt t="4775" x="5657850" y="2178050"/>
          <p14:tracePt t="4783" x="5632450" y="2178050"/>
          <p14:tracePt t="4791" x="5595938" y="2190750"/>
          <p14:tracePt t="4807" x="5583238" y="2190750"/>
          <p14:tracePt t="4823" x="5570538" y="2201863"/>
          <p14:tracePt t="4839" x="5532438" y="2201863"/>
          <p14:tracePt t="4847" x="5519738" y="2201863"/>
          <p14:tracePt t="4855" x="5470525" y="2201863"/>
          <p14:tracePt t="4863" x="5445125" y="2227263"/>
          <p14:tracePt t="4871" x="5407025" y="2227263"/>
          <p14:tracePt t="4879" x="5357813" y="2239963"/>
          <p14:tracePt t="4888" x="5345113" y="2239963"/>
          <p14:tracePt t="4895" x="5319713" y="2239963"/>
          <p14:tracePt t="4903" x="5307013" y="2239963"/>
          <p14:tracePt t="4927" x="5294313" y="2239963"/>
          <p14:tracePt t="4959" x="5281613" y="2239963"/>
          <p14:tracePt t="4975" x="5270500" y="2239963"/>
          <p14:tracePt t="5031" x="5257800" y="2239963"/>
          <p14:tracePt t="5039" x="5257800" y="2201863"/>
          <p14:tracePt t="5047" x="5257800" y="2178050"/>
          <p14:tracePt t="5055" x="5257800" y="2127250"/>
          <p14:tracePt t="5063" x="5257800" y="2027238"/>
          <p14:tracePt t="5071" x="5281613" y="1965325"/>
          <p14:tracePt t="5079" x="5319713" y="1914525"/>
          <p14:tracePt t="5088" x="5357813" y="1852613"/>
          <p14:tracePt t="5095" x="5394325" y="1814513"/>
          <p14:tracePt t="5103" x="5419725" y="1789113"/>
          <p14:tracePt t="5111" x="5483225" y="1765300"/>
          <p14:tracePt t="5119" x="5495925" y="1727200"/>
          <p14:tracePt t="5127" x="5570538" y="1714500"/>
          <p14:tracePt t="5135" x="5645150" y="1689100"/>
          <p14:tracePt t="5143" x="5708650" y="1676400"/>
          <p14:tracePt t="5151" x="5757863" y="1652588"/>
          <p14:tracePt t="5159" x="5795963" y="1639888"/>
          <p14:tracePt t="5167" x="5832475" y="1627188"/>
          <p14:tracePt t="5175" x="5845175" y="1627188"/>
          <p14:tracePt t="5191" x="5870575" y="1627188"/>
          <p14:tracePt t="5199" x="5883275" y="1627188"/>
          <p14:tracePt t="5215" x="5908675" y="1627188"/>
          <p14:tracePt t="5231" x="5921375" y="1627188"/>
          <p14:tracePt t="5239" x="5932488" y="1627188"/>
          <p14:tracePt t="5247" x="5945188" y="1627188"/>
          <p14:tracePt t="5255" x="5957888" y="1627188"/>
          <p14:tracePt t="5263" x="5995988" y="1627188"/>
          <p14:tracePt t="5271" x="6008688" y="1627188"/>
          <p14:tracePt t="5288" x="6045200" y="1627188"/>
          <p14:tracePt t="5295" x="6083300" y="1627188"/>
          <p14:tracePt t="5303" x="6157913" y="1627188"/>
          <p14:tracePt t="5311" x="6234113" y="1627188"/>
          <p14:tracePt t="5319" x="6359525" y="1627188"/>
          <p14:tracePt t="5327" x="6434138" y="1627188"/>
          <p14:tracePt t="5335" x="6508750" y="1652588"/>
          <p14:tracePt t="5343" x="6584950" y="1652588"/>
          <p14:tracePt t="5351" x="6646863" y="1663700"/>
          <p14:tracePt t="5359" x="6696075" y="1663700"/>
          <p14:tracePt t="5367" x="6708775" y="1663700"/>
          <p14:tracePt t="5599" x="6746875" y="1663700"/>
          <p14:tracePt t="5607" x="6846888" y="1689100"/>
          <p14:tracePt t="5615" x="6985000" y="1714500"/>
          <p14:tracePt t="5623" x="7159625" y="1714500"/>
          <p14:tracePt t="5631" x="7285038" y="1714500"/>
          <p14:tracePt t="5639" x="7459663" y="1714500"/>
          <p14:tracePt t="5647" x="7597775" y="1714500"/>
          <p14:tracePt t="5655" x="7735888" y="1739900"/>
          <p14:tracePt t="5663" x="7848600" y="1752600"/>
          <p14:tracePt t="5671" x="7897813" y="1752600"/>
          <p14:tracePt t="5679" x="7948613" y="1776413"/>
          <p14:tracePt t="5688" x="7961313" y="1776413"/>
          <p14:tracePt t="5695" x="7986713" y="1776413"/>
          <p14:tracePt t="5743" x="7999413" y="1789113"/>
          <p14:tracePt t="5775" x="7974013" y="1789113"/>
          <p14:tracePt t="5783" x="7923213" y="1789113"/>
          <p14:tracePt t="5791" x="7874000" y="1789113"/>
          <p14:tracePt t="5799" x="7797800" y="1789113"/>
          <p14:tracePt t="5807" x="7697788" y="1789113"/>
          <p14:tracePt t="5815" x="7623175" y="1789113"/>
          <p14:tracePt t="5823" x="7572375" y="1789113"/>
          <p14:tracePt t="5831" x="7435850" y="1789113"/>
          <p14:tracePt t="5839" x="7335838" y="1789113"/>
          <p14:tracePt t="5847" x="7285038" y="1789113"/>
          <p14:tracePt t="5855" x="7235825" y="1789113"/>
          <p14:tracePt t="5863" x="7197725" y="1789113"/>
          <p14:tracePt t="5871" x="7146925" y="1789113"/>
          <p14:tracePt t="5879" x="7110413" y="1789113"/>
          <p14:tracePt t="5888" x="7097713" y="1789113"/>
          <p14:tracePt t="5905" x="7021513" y="1789113"/>
          <p14:tracePt t="5911" x="6985000" y="1789113"/>
          <p14:tracePt t="5919" x="6972300" y="1801813"/>
          <p14:tracePt t="5927" x="6959600" y="1801813"/>
          <p14:tracePt t="5935" x="6946900" y="1801813"/>
          <p14:tracePt t="5943" x="6934200" y="1801813"/>
          <p14:tracePt t="5951" x="6910388" y="1801813"/>
          <p14:tracePt t="5959" x="6897688" y="1801813"/>
          <p14:tracePt t="5967" x="6872288" y="1801813"/>
          <p14:tracePt t="5975" x="6834188" y="1814513"/>
          <p14:tracePt t="5983" x="6808788" y="1814513"/>
          <p14:tracePt t="5991" x="6746875" y="1814513"/>
          <p14:tracePt t="5999" x="6672263" y="1814513"/>
          <p14:tracePt t="6007" x="6646863" y="1814513"/>
          <p14:tracePt t="6015" x="6596063" y="1814513"/>
          <p14:tracePt t="6023" x="6559550" y="1814513"/>
          <p14:tracePt t="6031" x="6508750" y="1814513"/>
          <p14:tracePt t="6039" x="6472238" y="1839913"/>
          <p14:tracePt t="6047" x="6421438" y="1839913"/>
          <p14:tracePt t="6055" x="6359525" y="1839913"/>
          <p14:tracePt t="6063" x="6259513" y="1839913"/>
          <p14:tracePt t="6071" x="6096000" y="1839913"/>
          <p14:tracePt t="6079" x="5921375" y="1865313"/>
          <p14:tracePt t="6088" x="5783263" y="1889125"/>
          <p14:tracePt t="6095" x="5583238" y="1914525"/>
          <p14:tracePt t="6103" x="5370513" y="1965325"/>
          <p14:tracePt t="6111" x="5170488" y="1989138"/>
          <p14:tracePt t="6119" x="4994275" y="2014538"/>
          <p14:tracePt t="6127" x="4819650" y="2039938"/>
          <p14:tracePt t="6135" x="4719638" y="2039938"/>
          <p14:tracePt t="6143" x="4643438" y="2052638"/>
          <p14:tracePt t="6151" x="4606925" y="2078038"/>
          <p14:tracePt t="6159" x="4568825" y="2089150"/>
          <p14:tracePt t="6191" x="4556125" y="2101850"/>
          <p14:tracePt t="6207" x="4543425" y="2114550"/>
          <p14:tracePt t="6247" x="4543425" y="2127250"/>
          <p14:tracePt t="6407" x="4530725" y="2114550"/>
          <p14:tracePt t="6431" x="4530725" y="2101850"/>
          <p14:tracePt t="6439" x="4518025" y="2078038"/>
          <p14:tracePt t="6447" x="4506913" y="2052638"/>
          <p14:tracePt t="6455" x="4481513" y="2039938"/>
          <p14:tracePt t="6463" x="4456113" y="2014538"/>
          <p14:tracePt t="6471" x="4418013" y="1978025"/>
          <p14:tracePt t="6479" x="4406900" y="1965325"/>
          <p14:tracePt t="6488" x="4394200" y="1952625"/>
          <p14:tracePt t="6495" x="4356100" y="1914525"/>
          <p14:tracePt t="6503" x="4318000" y="1876425"/>
          <p14:tracePt t="6527" x="4281488" y="1839913"/>
          <p14:tracePt t="6559" x="4268788" y="1839913"/>
          <p14:tracePt t="6583" x="4256088" y="1839913"/>
          <p14:tracePt t="6599" x="4243388" y="1839913"/>
          <p14:tracePt t="6607" x="4230688" y="1839913"/>
          <p14:tracePt t="6623" x="4192588" y="1852613"/>
          <p14:tracePt t="6647" x="4192588" y="1865313"/>
          <p14:tracePt t="6655" x="4192588" y="1876425"/>
          <p14:tracePt t="6671" x="4181475" y="1901825"/>
          <p14:tracePt t="6743" x="4181475" y="1914525"/>
          <p14:tracePt t="6751" x="4192588" y="1914525"/>
          <p14:tracePt t="6759" x="4217988" y="1914525"/>
          <p14:tracePt t="6767" x="4281488" y="1914525"/>
          <p14:tracePt t="6775" x="4281488" y="1889125"/>
          <p14:tracePt t="6783" x="4281488" y="1852613"/>
          <p14:tracePt t="6791" x="4281488" y="1814513"/>
          <p14:tracePt t="6799" x="4281488" y="1789113"/>
          <p14:tracePt t="6807" x="4281488" y="1776413"/>
          <p14:tracePt t="6815" x="4243388" y="1739900"/>
          <p14:tracePt t="6823" x="4230688" y="1727200"/>
          <p14:tracePt t="6839" x="4156075" y="1714500"/>
          <p14:tracePt t="6847" x="4143375" y="1689100"/>
          <p14:tracePt t="6855" x="4092575" y="1676400"/>
          <p14:tracePt t="6863" x="4043363" y="1676400"/>
          <p14:tracePt t="6871" x="4017963" y="1676400"/>
          <p14:tracePt t="6889" x="3943350" y="1663700"/>
          <p14:tracePt t="6895" x="3917950" y="1663700"/>
          <p14:tracePt t="6903" x="3905250" y="1663700"/>
          <p14:tracePt t="6919" x="3879850" y="1663700"/>
          <p14:tracePt t="6943" x="3867150" y="1663700"/>
          <p14:tracePt t="6951" x="3856038" y="1663700"/>
          <p14:tracePt t="6967" x="3843338" y="1663700"/>
          <p14:tracePt t="6975" x="3817938" y="1676400"/>
          <p14:tracePt t="7103" x="3792538" y="1701800"/>
          <p14:tracePt t="8839" x="3779838" y="1714500"/>
          <p14:tracePt t="8855" x="3779838" y="1765300"/>
          <p14:tracePt t="8863" x="3767138" y="1776413"/>
          <p14:tracePt t="8871" x="3743325" y="1801813"/>
          <p14:tracePt t="8888" x="3743325" y="1814513"/>
          <p14:tracePt t="8903" x="3705225" y="1865313"/>
          <p14:tracePt t="8911" x="3692525" y="1876425"/>
          <p14:tracePt t="8919" x="3654425" y="1914525"/>
          <p14:tracePt t="8927" x="3617913" y="1952625"/>
          <p14:tracePt t="8935" x="3592513" y="1989138"/>
          <p14:tracePt t="8943" x="3530600" y="2027238"/>
          <p14:tracePt t="8951" x="3492500" y="2065338"/>
          <p14:tracePt t="8959" x="3441700" y="2101850"/>
          <p14:tracePt t="8967" x="3405188" y="2127250"/>
          <p14:tracePt t="8975" x="3392488" y="2152650"/>
          <p14:tracePt t="8983" x="3354388" y="2165350"/>
          <p14:tracePt t="8991" x="3317875" y="2178050"/>
          <p14:tracePt t="8999" x="3305175" y="2190750"/>
          <p14:tracePt t="9007" x="3279775" y="2190750"/>
          <p14:tracePt t="9015" x="3267075" y="2190750"/>
          <p14:tracePt t="9023" x="3254375" y="2190750"/>
          <p14:tracePt t="9031" x="3216275" y="2214563"/>
          <p14:tracePt t="9071" x="3205163" y="2227263"/>
          <p14:tracePt t="9088" x="3192463" y="2239963"/>
          <p14:tracePt t="9103" x="3179763" y="2252663"/>
          <p14:tracePt t="9111" x="3167063" y="2252663"/>
          <p14:tracePt t="9119" x="3141663" y="2265363"/>
          <p14:tracePt t="9127" x="3128963" y="2265363"/>
          <p14:tracePt t="9135" x="3103563" y="2278063"/>
          <p14:tracePt t="9151" x="3067050" y="2303463"/>
          <p14:tracePt t="9159" x="3054350" y="2303463"/>
          <p14:tracePt t="9167" x="3016250" y="2314575"/>
          <p14:tracePt t="9175" x="2967038" y="2327275"/>
          <p14:tracePt t="9183" x="2954338" y="2327275"/>
          <p14:tracePt t="9191" x="2903538" y="2352675"/>
          <p14:tracePt t="9199" x="2890838" y="2365375"/>
          <p14:tracePt t="9207" x="2854325" y="2378075"/>
          <p14:tracePt t="9215" x="2803525" y="2378075"/>
          <p14:tracePt t="9223" x="2767013" y="2390775"/>
          <p14:tracePt t="9231" x="2741613" y="2414588"/>
          <p14:tracePt t="9239" x="2703513" y="2427288"/>
          <p14:tracePt t="9247" x="2667000" y="2452688"/>
          <p14:tracePt t="9255" x="2616200" y="2465388"/>
          <p14:tracePt t="9263" x="2578100" y="2465388"/>
          <p14:tracePt t="9271" x="2541588" y="2478088"/>
          <p14:tracePt t="9279" x="2490788" y="2503488"/>
          <p14:tracePt t="9288" x="2441575" y="2503488"/>
          <p14:tracePt t="9295" x="2428875" y="2503488"/>
          <p14:tracePt t="9303" x="2390775" y="2503488"/>
          <p14:tracePt t="9311" x="2378075" y="2503488"/>
          <p14:tracePt t="9319" x="2365375" y="2503488"/>
          <p14:tracePt t="9327" x="2352675" y="2503488"/>
          <p14:tracePt t="9471" x="2339975" y="2503488"/>
          <p14:tracePt t="9511" x="2328863" y="2503488"/>
          <p14:tracePt t="9647" x="2303463" y="2503488"/>
          <p14:tracePt t="9663" x="2290763" y="2503488"/>
          <p14:tracePt t="10279" x="2290763" y="2490788"/>
          <p14:tracePt t="10351" x="2290763" y="2465388"/>
          <p14:tracePt t="10471" x="2290763" y="2452688"/>
          <p14:tracePt t="10479" x="2316163" y="2452688"/>
          <p14:tracePt t="10487" x="2352675" y="2452688"/>
          <p14:tracePt t="10495" x="2390775" y="2452688"/>
          <p14:tracePt t="10504" x="2441575" y="2452688"/>
          <p14:tracePt t="10511" x="2516188" y="2452688"/>
          <p14:tracePt t="10519" x="2565400" y="2452688"/>
          <p14:tracePt t="10527" x="2603500" y="2452688"/>
          <p14:tracePt t="10535" x="2616200" y="2452688"/>
          <p14:tracePt t="10543" x="2628900" y="2452688"/>
          <p14:tracePt t="10559" x="2641600" y="2452688"/>
          <p14:tracePt t="10607" x="2667000" y="2452688"/>
          <p14:tracePt t="10623" x="2678113" y="2452688"/>
          <p14:tracePt t="10631" x="2703513" y="2465388"/>
          <p14:tracePt t="10655" x="2716213" y="2465388"/>
          <p14:tracePt t="10663" x="2741613" y="2465388"/>
          <p14:tracePt t="10671" x="2778125" y="2465388"/>
          <p14:tracePt t="10679" x="2816225" y="2465388"/>
          <p14:tracePt t="10688" x="2841625" y="2465388"/>
          <p14:tracePt t="10695" x="2903538" y="2465388"/>
          <p14:tracePt t="10704" x="2979738" y="2465388"/>
          <p14:tracePt t="10711" x="3054350" y="2478088"/>
          <p14:tracePt t="10719" x="3192463" y="2503488"/>
          <p14:tracePt t="10727" x="3267075" y="2527300"/>
          <p14:tracePt t="10735" x="3341688" y="2527300"/>
          <p14:tracePt t="10743" x="3392488" y="2527300"/>
          <p14:tracePt t="10751" x="3454400" y="2540000"/>
          <p14:tracePt t="10759" x="3505200" y="2540000"/>
          <p14:tracePt t="10767" x="3541713" y="2552700"/>
          <p14:tracePt t="10775" x="3567113" y="2552700"/>
          <p14:tracePt t="10783" x="3592513" y="2552700"/>
          <p14:tracePt t="10791" x="3617913" y="2552700"/>
          <p14:tracePt t="10799" x="3630613" y="2552700"/>
          <p14:tracePt t="10807" x="3643313" y="2552700"/>
          <p14:tracePt t="10815" x="3679825" y="2552700"/>
          <p14:tracePt t="10831" x="3692525" y="2552700"/>
          <p14:tracePt t="10839" x="3705225" y="2552700"/>
          <p14:tracePt t="10855" x="3717925" y="2552700"/>
          <p14:tracePt t="10863" x="3756025" y="2540000"/>
          <p14:tracePt t="10887" x="3767138" y="2527300"/>
          <p14:tracePt t="10895" x="3779838" y="2527300"/>
          <p14:tracePt t="10904" x="3805238" y="2527300"/>
          <p14:tracePt t="10911" x="3843338" y="2527300"/>
          <p14:tracePt t="10919" x="3867150" y="2527300"/>
          <p14:tracePt t="10927" x="3943350" y="2527300"/>
          <p14:tracePt t="10935" x="4005263" y="2527300"/>
          <p14:tracePt t="10943" x="4030663" y="2527300"/>
          <p14:tracePt t="10951" x="4092575" y="2527300"/>
          <p14:tracePt t="10959" x="4192588" y="2527300"/>
          <p14:tracePt t="10967" x="4318000" y="2527300"/>
          <p14:tracePt t="10975" x="4381500" y="2527300"/>
          <p14:tracePt t="10983" x="4430713" y="2527300"/>
          <p14:tracePt t="10991" x="4443413" y="2527300"/>
          <p14:tracePt t="10999" x="4468813" y="2527300"/>
          <p14:tracePt t="11007" x="4494213" y="2527300"/>
          <p14:tracePt t="11015" x="4518025" y="2527300"/>
          <p14:tracePt t="11023" x="4530725" y="2527300"/>
          <p14:tracePt t="11031" x="4543425" y="2527300"/>
          <p14:tracePt t="11047" x="4556125" y="2527300"/>
          <p14:tracePt t="11055" x="4581525" y="2527300"/>
          <p14:tracePt t="11063" x="4594225" y="2527300"/>
          <p14:tracePt t="11071" x="4606925" y="2527300"/>
          <p14:tracePt t="11079" x="4619625" y="2527300"/>
          <p14:tracePt t="11087" x="4630738" y="2527300"/>
          <p14:tracePt t="11095" x="4643438" y="2527300"/>
          <p14:tracePt t="11104" x="4656138" y="2527300"/>
          <p14:tracePt t="11111" x="4681538" y="2527300"/>
          <p14:tracePt t="11135" x="4694238" y="2527300"/>
          <p14:tracePt t="11175" x="4706938" y="2527300"/>
          <p14:tracePt t="11183" x="4719638" y="2527300"/>
          <p14:tracePt t="11191" x="4743450" y="2527300"/>
          <p14:tracePt t="11199" x="4768850" y="2527300"/>
          <p14:tracePt t="11215" x="4781550" y="2540000"/>
          <p14:tracePt t="11223" x="4794250" y="2540000"/>
          <p14:tracePt t="11231" x="4843463" y="2540000"/>
          <p14:tracePt t="11239" x="4868863" y="2552700"/>
          <p14:tracePt t="11247" x="4945063" y="2552700"/>
          <p14:tracePt t="11255" x="5006975" y="2552700"/>
          <p14:tracePt t="11263" x="5106988" y="2552700"/>
          <p14:tracePt t="11271" x="5132388" y="2552700"/>
          <p14:tracePt t="11279" x="5232400" y="2552700"/>
          <p14:tracePt t="11287" x="5307013" y="2552700"/>
          <p14:tracePt t="11295" x="5319713" y="2552700"/>
          <p14:tracePt t="11304" x="5394325" y="2540000"/>
          <p14:tracePt t="11311" x="5407025" y="2540000"/>
          <p14:tracePt t="11319" x="5432425" y="2540000"/>
          <p14:tracePt t="11327" x="5470525" y="2540000"/>
          <p14:tracePt t="11335" x="5483225" y="2540000"/>
          <p14:tracePt t="11343" x="5495925" y="2540000"/>
          <p14:tracePt t="11359" x="5507038" y="2540000"/>
          <p14:tracePt t="11367" x="5519738" y="2527300"/>
          <p14:tracePt t="11375" x="5532438" y="2527300"/>
          <p14:tracePt t="11383" x="5557838" y="2516188"/>
          <p14:tracePt t="11391" x="5583238" y="2516188"/>
          <p14:tracePt t="11399" x="5632450" y="2490788"/>
          <p14:tracePt t="11415" x="5670550" y="2490788"/>
          <p14:tracePt t="11423" x="5719763" y="2490788"/>
          <p14:tracePt t="11431" x="5757863" y="2490788"/>
          <p14:tracePt t="11439" x="5795963" y="2478088"/>
          <p14:tracePt t="11447" x="5808663" y="2478088"/>
          <p14:tracePt t="11455" x="5845175" y="2478088"/>
          <p14:tracePt t="11463" x="5908675" y="2478088"/>
          <p14:tracePt t="11471" x="5932488" y="2478088"/>
          <p14:tracePt t="11479" x="5970588" y="2478088"/>
          <p14:tracePt t="11487" x="6021388" y="2478088"/>
          <p14:tracePt t="11495" x="6057900" y="2478088"/>
          <p14:tracePt t="11504" x="6083300" y="2478088"/>
          <p14:tracePt t="11511" x="6121400" y="2478088"/>
          <p14:tracePt t="11519" x="6134100" y="2478088"/>
          <p14:tracePt t="11527" x="6146800" y="2478088"/>
          <p14:tracePt t="13047" x="6146800" y="2490788"/>
          <p14:tracePt t="13055" x="6134100" y="2503488"/>
          <p14:tracePt t="13063" x="6096000" y="2540000"/>
          <p14:tracePt t="13071" x="6083300" y="2552700"/>
          <p14:tracePt t="13079" x="6008688" y="2590800"/>
          <p14:tracePt t="13087" x="5995988" y="2590800"/>
          <p14:tracePt t="13095" x="5970588" y="2603500"/>
          <p14:tracePt t="13104" x="5908675" y="2627313"/>
          <p14:tracePt t="13111" x="5857875" y="2640013"/>
          <p14:tracePt t="13119" x="5757863" y="2665413"/>
          <p14:tracePt t="13127" x="5683250" y="2665413"/>
          <p14:tracePt t="13135" x="5583238" y="2678113"/>
          <p14:tracePt t="13143" x="5407025" y="2703513"/>
          <p14:tracePt t="13151" x="5307013" y="2703513"/>
          <p14:tracePt t="13159" x="5170488" y="2703513"/>
          <p14:tracePt t="13167" x="5094288" y="2728913"/>
          <p14:tracePt t="13175" x="4981575" y="2752725"/>
          <p14:tracePt t="13183" x="4868863" y="2765425"/>
          <p14:tracePt t="13191" x="4794250" y="2765425"/>
          <p14:tracePt t="13199" x="4719638" y="2790825"/>
          <p14:tracePt t="13207" x="4643438" y="2803525"/>
          <p14:tracePt t="13215" x="4568825" y="2803525"/>
          <p14:tracePt t="13223" x="4494213" y="2828925"/>
          <p14:tracePt t="13231" x="4381500" y="2852738"/>
          <p14:tracePt t="13239" x="4330700" y="2852738"/>
          <p14:tracePt t="13247" x="4256088" y="2865438"/>
          <p14:tracePt t="13255" x="4192588" y="2865438"/>
          <p14:tracePt t="13263" x="4143375" y="2890838"/>
          <p14:tracePt t="13271" x="4092575" y="2903538"/>
          <p14:tracePt t="13279" x="4068763" y="2903538"/>
          <p14:tracePt t="13287" x="4043363" y="2903538"/>
          <p14:tracePt t="13295" x="3992563" y="2928938"/>
          <p14:tracePt t="13304" x="3930650" y="2928938"/>
          <p14:tracePt t="13311" x="3879850" y="2928938"/>
          <p14:tracePt t="13319" x="3830638" y="2928938"/>
          <p14:tracePt t="13327" x="3730625" y="2928938"/>
          <p14:tracePt t="13335" x="3654425" y="2928938"/>
          <p14:tracePt t="13343" x="3579813" y="2928938"/>
          <p14:tracePt t="13351" x="3530600" y="2928938"/>
          <p14:tracePt t="13359" x="3429000" y="2928938"/>
          <p14:tracePt t="13367" x="3292475" y="2928938"/>
          <p14:tracePt t="13375" x="3192463" y="2928938"/>
          <p14:tracePt t="13383" x="3128963" y="2928938"/>
          <p14:tracePt t="13391" x="3028950" y="2928938"/>
          <p14:tracePt t="13399" x="3003550" y="2928938"/>
          <p14:tracePt t="13407" x="2967038" y="2928938"/>
          <p14:tracePt t="13415" x="2941638" y="2928938"/>
          <p14:tracePt t="13423" x="2903538" y="2928938"/>
          <p14:tracePt t="13431" x="2890838" y="2928938"/>
          <p14:tracePt t="13439" x="2879725" y="2928938"/>
          <p14:tracePt t="13447" x="2867025" y="2928938"/>
          <p14:tracePt t="13463" x="2854325" y="2928938"/>
          <p14:tracePt t="13471" x="2828925" y="2928938"/>
          <p14:tracePt t="13479" x="2803525" y="2928938"/>
          <p14:tracePt t="13487" x="2754313" y="2928938"/>
          <p14:tracePt t="13495" x="2716213" y="2928938"/>
          <p14:tracePt t="13504" x="2690813" y="2928938"/>
          <p14:tracePt t="13511" x="2667000" y="2928938"/>
          <p14:tracePt t="13519" x="2641600" y="2928938"/>
          <p14:tracePt t="13527" x="2628900" y="2928938"/>
          <p14:tracePt t="13543" x="2616200" y="2941638"/>
          <p14:tracePt t="13575" x="2603500" y="2952750"/>
          <p14:tracePt t="13839" x="2654300" y="2952750"/>
          <p14:tracePt t="13847" x="2703513" y="2952750"/>
          <p14:tracePt t="13855" x="2778125" y="2952750"/>
          <p14:tracePt t="13863" x="2854325" y="2952750"/>
          <p14:tracePt t="13887" x="3003550" y="2941638"/>
          <p14:tracePt t="13895" x="3016250" y="2928938"/>
          <p14:tracePt t="13935" x="3028950" y="2928938"/>
          <p14:tracePt t="14015" x="3054350" y="2928938"/>
          <p14:tracePt t="14023" x="3116263" y="2928938"/>
          <p14:tracePt t="14031" x="3192463" y="2916238"/>
          <p14:tracePt t="14039" x="3417888" y="2916238"/>
          <p14:tracePt t="14047" x="3592513" y="2890838"/>
          <p14:tracePt t="14055" x="3830638" y="2890838"/>
          <p14:tracePt t="14063" x="4030663" y="2890838"/>
          <p14:tracePt t="14071" x="4268788" y="2890838"/>
          <p14:tracePt t="14079" x="4468813" y="2890838"/>
          <p14:tracePt t="14087" x="4694238" y="2890838"/>
          <p14:tracePt t="14095" x="4932363" y="2890838"/>
          <p14:tracePt t="14104" x="5132388" y="2890838"/>
          <p14:tracePt t="14111" x="5270500" y="2890838"/>
          <p14:tracePt t="14119" x="5345113" y="2890838"/>
          <p14:tracePt t="14127" x="5394325" y="2890838"/>
          <p14:tracePt t="14143" x="5407025" y="2890838"/>
          <p14:tracePt t="14247" x="5419725" y="2878138"/>
          <p14:tracePt t="14271" x="5457825" y="2840038"/>
          <p14:tracePt t="14279" x="5470525" y="2840038"/>
          <p14:tracePt t="14287" x="5483225" y="2840038"/>
          <p14:tracePt t="14295" x="5532438" y="2840038"/>
          <p14:tracePt t="14304" x="5583238" y="2816225"/>
          <p14:tracePt t="14311" x="5645150" y="2803525"/>
          <p14:tracePt t="14319" x="5683250" y="2790825"/>
          <p14:tracePt t="14327" x="5732463" y="2765425"/>
          <p14:tracePt t="14335" x="5783263" y="2752725"/>
          <p14:tracePt t="14343" x="5795963" y="2752725"/>
          <p14:tracePt t="14351" x="5832475" y="2728913"/>
          <p14:tracePt t="14359" x="5845175" y="2728913"/>
          <p14:tracePt t="14375" x="5857875" y="2728913"/>
          <p14:tracePt t="14383" x="5870575" y="2728913"/>
          <p14:tracePt t="14407" x="5908675" y="2728913"/>
          <p14:tracePt t="14415" x="5932488" y="2728913"/>
          <p14:tracePt t="14423" x="5945188" y="2728913"/>
          <p14:tracePt t="14439" x="5983288" y="2728913"/>
          <p14:tracePt t="29863" x="6070600" y="2941638"/>
          <p14:tracePt t="29871" x="6208713" y="3154363"/>
          <p14:tracePt t="29879" x="6321425" y="3429000"/>
          <p14:tracePt t="29886" x="6434138" y="3641725"/>
          <p14:tracePt t="29895" x="6472238" y="3779838"/>
          <p14:tracePt t="29903" x="6521450" y="3892550"/>
          <p14:tracePt t="29911" x="6559550" y="3954463"/>
          <p14:tracePt t="29920" x="6572250" y="3992563"/>
          <p14:tracePt t="29926" x="6596063" y="4017963"/>
          <p14:tracePt t="29935" x="6608763" y="4029075"/>
          <p14:tracePt t="29943" x="6621463" y="4029075"/>
          <p14:tracePt t="29951" x="6684963" y="4029075"/>
          <p14:tracePt t="29959" x="6721475" y="4029075"/>
          <p14:tracePt t="29967" x="6772275" y="4029075"/>
          <p14:tracePt t="29975" x="6808788" y="4029075"/>
          <p14:tracePt t="29991" x="6834188" y="4029075"/>
          <p14:tracePt t="29999" x="6884988" y="4029075"/>
          <p14:tracePt t="30006" x="6921500" y="4029075"/>
          <p14:tracePt t="30014" x="6972300" y="4029075"/>
          <p14:tracePt t="30023" x="7034213" y="4054475"/>
          <p14:tracePt t="30031" x="7085013" y="4054475"/>
          <p14:tracePt t="30039" x="7134225" y="4054475"/>
          <p14:tracePt t="30047" x="7197725" y="4054475"/>
          <p14:tracePt t="30055" x="7223125" y="4054475"/>
          <p14:tracePt t="30063" x="7285038" y="4029075"/>
          <p14:tracePt t="30071" x="7297738" y="4029075"/>
          <p14:tracePt t="30079" x="7310438" y="3992563"/>
          <p14:tracePt t="30087" x="7323138" y="3979863"/>
          <p14:tracePt t="30095" x="7335838" y="3954463"/>
          <p14:tracePt t="30103" x="7359650" y="3916363"/>
          <p14:tracePt t="30111" x="7397750" y="3879850"/>
          <p14:tracePt t="30120" x="7435850" y="3829050"/>
          <p14:tracePt t="30135" x="7448550" y="3816350"/>
          <p14:tracePt t="30167" x="7397750" y="3892550"/>
          <p14:tracePt t="30175" x="7335838" y="4005263"/>
          <p14:tracePt t="30183" x="7246938" y="4192588"/>
          <p14:tracePt t="30191" x="7197725" y="4367213"/>
          <p14:tracePt t="30199" x="7134225" y="4518025"/>
          <p14:tracePt t="30206" x="7110413" y="4656138"/>
          <p14:tracePt t="30215" x="7085013" y="4730750"/>
          <p14:tracePt t="30223" x="7085013" y="4768850"/>
          <p14:tracePt t="30231" x="7085013" y="4792663"/>
          <p14:tracePt t="30239" x="7085013" y="4830763"/>
          <p14:tracePt t="30247" x="7134225" y="4879975"/>
          <p14:tracePt t="30255" x="7210425" y="4879975"/>
          <p14:tracePt t="30263" x="7335838" y="4879975"/>
          <p14:tracePt t="30271" x="7497763" y="4879975"/>
          <p14:tracePt t="30279" x="7735888" y="4843463"/>
          <p14:tracePt t="30287" x="7886700" y="4768850"/>
          <p14:tracePt t="30295" x="7974013" y="4679950"/>
          <p14:tracePt t="30303" x="8074025" y="4592638"/>
          <p14:tracePt t="30311" x="8110538" y="4530725"/>
          <p14:tracePt t="30319" x="8148638" y="4430713"/>
          <p14:tracePt t="30327" x="8148638" y="4367213"/>
          <p14:tracePt t="30335" x="8148638" y="4292600"/>
          <p14:tracePt t="30343" x="8148638" y="4241800"/>
          <p14:tracePt t="30351" x="8148638" y="4192588"/>
          <p14:tracePt t="30359" x="8148638" y="4154488"/>
          <p14:tracePt t="30366" x="8123238" y="4105275"/>
          <p14:tracePt t="30391" x="8110538" y="4092575"/>
          <p14:tracePt t="30399" x="8099425" y="4092575"/>
          <p14:tracePt t="30406" x="8061325" y="4092575"/>
          <p14:tracePt t="30415" x="8010525" y="4092575"/>
          <p14:tracePt t="30423" x="7961313" y="4092575"/>
          <p14:tracePt t="30431" x="7861300" y="4092575"/>
          <p14:tracePt t="30439" x="7761288" y="4192588"/>
          <p14:tracePt t="30447" x="7673975" y="4279900"/>
          <p14:tracePt t="30455" x="7572375" y="4430713"/>
          <p14:tracePt t="30462" x="7523163" y="4605338"/>
          <p14:tracePt t="30471" x="7472363" y="4743450"/>
          <p14:tracePt t="30479" x="7472363" y="4879975"/>
          <p14:tracePt t="30487" x="7472363" y="4956175"/>
          <p14:tracePt t="30495" x="7472363" y="5030788"/>
          <p14:tracePt t="30503" x="7472363" y="5068888"/>
          <p14:tracePt t="30511" x="7497763" y="5105400"/>
          <p14:tracePt t="30520" x="7535863" y="5118100"/>
          <p14:tracePt t="30526" x="7548563" y="5118100"/>
          <p14:tracePt t="30535" x="7597775" y="5118100"/>
          <p14:tracePt t="30543" x="7648575" y="5118100"/>
          <p14:tracePt t="30551" x="7773988" y="5105400"/>
          <p14:tracePt t="30559" x="7810500" y="5056188"/>
          <p14:tracePt t="30567" x="7874000" y="4968875"/>
          <p14:tracePt t="30575" x="7923213" y="4892675"/>
          <p14:tracePt t="30583" x="7974013" y="4718050"/>
          <p14:tracePt t="30591" x="7999413" y="4543425"/>
          <p14:tracePt t="30599" x="7999413" y="4405313"/>
          <p14:tracePt t="30606" x="7999413" y="4205288"/>
          <p14:tracePt t="30615" x="7999413" y="4005263"/>
          <p14:tracePt t="30623" x="7986713" y="3867150"/>
          <p14:tracePt t="30631" x="7935913" y="3716338"/>
          <p14:tracePt t="30639" x="7886700" y="3603625"/>
          <p14:tracePt t="30647" x="7848600" y="3554413"/>
          <p14:tracePt t="30655" x="7835900" y="3516313"/>
          <p14:tracePt t="30663" x="7797800" y="3479800"/>
          <p14:tracePt t="30671" x="7785100" y="3467100"/>
          <p14:tracePt t="30679" x="7773988" y="3467100"/>
          <p14:tracePt t="30687" x="7723188" y="3467100"/>
          <p14:tracePt t="30695" x="7685088" y="3467100"/>
          <p14:tracePt t="30703" x="7635875" y="3467100"/>
          <p14:tracePt t="30711" x="7561263" y="3516313"/>
          <p14:tracePt t="30719" x="7435850" y="3616325"/>
          <p14:tracePt t="30727" x="7335838" y="3729038"/>
          <p14:tracePt t="30735" x="7272338" y="3841750"/>
          <p14:tracePt t="30743" x="7197725" y="3992563"/>
          <p14:tracePt t="30751" x="7146925" y="4141788"/>
          <p14:tracePt t="30759" x="7123113" y="4279900"/>
          <p14:tracePt t="30767" x="7072313" y="4430713"/>
          <p14:tracePt t="30775" x="7072313" y="4505325"/>
          <p14:tracePt t="30783" x="7072313" y="4567238"/>
          <p14:tracePt t="30791" x="7072313" y="4667250"/>
          <p14:tracePt t="30799" x="7097713" y="4730750"/>
          <p14:tracePt t="30807" x="7185025" y="4818063"/>
          <p14:tracePt t="30815" x="7246938" y="4868863"/>
          <p14:tracePt t="30823" x="7335838" y="4943475"/>
          <p14:tracePt t="30831" x="7410450" y="4943475"/>
          <p14:tracePt t="30839" x="7459663" y="4943475"/>
          <p14:tracePt t="30847" x="7535863" y="4943475"/>
          <p14:tracePt t="30855" x="7610475" y="4943475"/>
          <p14:tracePt t="30863" x="7685088" y="4943475"/>
          <p14:tracePt t="30871" x="7735888" y="4943475"/>
          <p14:tracePt t="30887" x="7810500" y="4805363"/>
          <p14:tracePt t="30895" x="7835900" y="4705350"/>
          <p14:tracePt t="30903" x="7861300" y="4554538"/>
          <p14:tracePt t="30911" x="7861300" y="4392613"/>
          <p14:tracePt t="30919" x="7861300" y="4254500"/>
          <p14:tracePt t="30926" x="7861300" y="4092575"/>
          <p14:tracePt t="30935" x="7861300" y="3954463"/>
          <p14:tracePt t="30943" x="7797800" y="3803650"/>
          <p14:tracePt t="30951" x="7748588" y="3667125"/>
          <p14:tracePt t="30959" x="7735888" y="3629025"/>
          <p14:tracePt t="30967" x="7697788" y="3590925"/>
          <p14:tracePt t="30975" x="7685088" y="3579813"/>
          <p14:tracePt t="30991" x="7648575" y="3579813"/>
          <p14:tracePt t="30999" x="7597775" y="3579813"/>
          <p14:tracePt t="31006" x="7497763" y="3603625"/>
          <p14:tracePt t="31015" x="7397750" y="3729038"/>
          <p14:tracePt t="31023" x="7297738" y="3879850"/>
          <p14:tracePt t="31031" x="7159625" y="4067175"/>
          <p14:tracePt t="31039" x="7085013" y="4241800"/>
          <p14:tracePt t="31047" x="7034213" y="4418013"/>
          <p14:tracePt t="31055" x="7010400" y="4554538"/>
          <p14:tracePt t="31063" x="7010400" y="4692650"/>
          <p14:tracePt t="31071" x="7010400" y="4792663"/>
          <p14:tracePt t="31079" x="7046913" y="4905375"/>
          <p14:tracePt t="31086" x="7110413" y="4968875"/>
          <p14:tracePt t="31095" x="7159625" y="5018088"/>
          <p14:tracePt t="31103" x="7297738" y="5018088"/>
          <p14:tracePt t="31111" x="7397750" y="5018088"/>
          <p14:tracePt t="31119" x="7535863" y="5043488"/>
          <p14:tracePt t="31126" x="7648575" y="5043488"/>
          <p14:tracePt t="31135" x="7748588" y="5043488"/>
          <p14:tracePt t="31143" x="7797800" y="5043488"/>
          <p14:tracePt t="31151" x="7861300" y="5043488"/>
          <p14:tracePt t="31159" x="7910513" y="4981575"/>
          <p14:tracePt t="31167" x="7961313" y="4905375"/>
          <p14:tracePt t="31175" x="7974013" y="4756150"/>
          <p14:tracePt t="31183" x="7999413" y="4618038"/>
          <p14:tracePt t="31191" x="7999413" y="4479925"/>
          <p14:tracePt t="31199" x="7999413" y="4318000"/>
          <p14:tracePt t="31206" x="7999413" y="4179888"/>
          <p14:tracePt t="31215" x="7999413" y="4017963"/>
          <p14:tracePt t="31223" x="7974013" y="3905250"/>
          <p14:tracePt t="31231" x="7935913" y="3841750"/>
          <p14:tracePt t="31239" x="7897813" y="3803650"/>
          <p14:tracePt t="31279" x="7861300" y="3803650"/>
          <p14:tracePt t="31287" x="7810500" y="3854450"/>
          <p14:tracePt t="31295" x="7685088" y="3979863"/>
          <p14:tracePt t="31303" x="7610475" y="4154488"/>
          <p14:tracePt t="31311" x="7497763" y="4392613"/>
          <p14:tracePt t="31320" x="7423150" y="4579938"/>
          <p14:tracePt t="31326" x="7372350" y="4756150"/>
          <p14:tracePt t="31335" x="7323138" y="4930775"/>
          <p14:tracePt t="31343" x="7323138" y="5068888"/>
          <p14:tracePt t="31351" x="7323138" y="5118100"/>
          <p14:tracePt t="31359" x="7323138" y="5168900"/>
          <p14:tracePt t="31367" x="7323138" y="5205413"/>
          <p14:tracePt t="31375" x="7323138" y="5218113"/>
          <p14:tracePt t="31383" x="7323138" y="5243513"/>
          <p14:tracePt t="31391" x="7335838" y="5243513"/>
          <p14:tracePt t="31399" x="7385050" y="5243513"/>
          <p14:tracePt t="31407" x="7423150" y="5243513"/>
          <p14:tracePt t="31415" x="7497763" y="5243513"/>
          <p14:tracePt t="31423" x="7548563" y="5218113"/>
          <p14:tracePt t="31431" x="7610475" y="5168900"/>
          <p14:tracePt t="31439" x="7697788" y="5105400"/>
          <p14:tracePt t="31446" x="7735888" y="4992688"/>
          <p14:tracePt t="31455" x="7785100" y="4843463"/>
          <p14:tracePt t="31463" x="7810500" y="4705350"/>
          <p14:tracePt t="31471" x="7810500" y="4567238"/>
          <p14:tracePt t="31479" x="7810500" y="4467225"/>
          <p14:tracePt t="31487" x="7810500" y="4367213"/>
          <p14:tracePt t="31495" x="7748588" y="4217988"/>
          <p14:tracePt t="31503" x="7648575" y="4092575"/>
          <p14:tracePt t="31511" x="7597775" y="4029075"/>
          <p14:tracePt t="31520" x="7561263" y="4017963"/>
          <p14:tracePt t="31526" x="7485063" y="4005263"/>
          <p14:tracePt t="31535" x="7448550" y="4005263"/>
          <p14:tracePt t="31543" x="7397750" y="4005263"/>
          <p14:tracePt t="31551" x="7323138" y="4005263"/>
          <p14:tracePt t="31559" x="7246938" y="4005263"/>
          <p14:tracePt t="31566" x="7172325" y="4054475"/>
          <p14:tracePt t="31575" x="7072313" y="4141788"/>
          <p14:tracePt t="31583" x="6959600" y="4267200"/>
          <p14:tracePt t="31591" x="6859588" y="4354513"/>
          <p14:tracePt t="31599" x="6784975" y="4505325"/>
          <p14:tracePt t="31607" x="6784975" y="4630738"/>
          <p14:tracePt t="31615" x="6772275" y="4718050"/>
          <p14:tracePt t="31623" x="6772275" y="4792663"/>
          <p14:tracePt t="31631" x="6772275" y="4892675"/>
          <p14:tracePt t="31639" x="6772275" y="4968875"/>
          <p14:tracePt t="31647" x="6821488" y="5043488"/>
          <p14:tracePt t="31654" x="6910388" y="5130800"/>
          <p14:tracePt t="31663" x="6972300" y="5194300"/>
          <p14:tracePt t="31671" x="7085013" y="5243513"/>
          <p14:tracePt t="31678" x="7223125" y="5268913"/>
          <p14:tracePt t="31686" x="7323138" y="5268913"/>
          <p14:tracePt t="31695" x="7423150" y="5268913"/>
          <p14:tracePt t="31703" x="7497763" y="5268913"/>
          <p14:tracePt t="31711" x="7535863" y="5268913"/>
          <p14:tracePt t="31720" x="7623175" y="5218113"/>
          <p14:tracePt t="31727" x="7635875" y="5130800"/>
          <p14:tracePt t="31735" x="7661275" y="5030788"/>
          <p14:tracePt t="31743" x="7685088" y="4856163"/>
          <p14:tracePt t="31751" x="7685088" y="4718050"/>
          <p14:tracePt t="31759" x="7685088" y="4579938"/>
          <p14:tracePt t="31766" x="7685088" y="4479925"/>
          <p14:tracePt t="31775" x="7648575" y="4330700"/>
          <p14:tracePt t="31783" x="7597775" y="4217988"/>
          <p14:tracePt t="31791" x="7585075" y="4167188"/>
          <p14:tracePt t="31799" x="7548563" y="4117975"/>
          <p14:tracePt t="31815" x="7535863" y="4092575"/>
          <p14:tracePt t="31831" x="7523163" y="4092575"/>
          <p14:tracePt t="31839" x="7472363" y="4092575"/>
          <p14:tracePt t="31846" x="7435850" y="4092575"/>
          <p14:tracePt t="31854" x="7385050" y="4092575"/>
          <p14:tracePt t="31863" x="7297738" y="4141788"/>
          <p14:tracePt t="31870" x="7259638" y="4205288"/>
          <p14:tracePt t="31878" x="7197725" y="4305300"/>
          <p14:tracePt t="31886" x="7172325" y="4454525"/>
          <p14:tracePt t="31895" x="7123113" y="4630738"/>
          <p14:tracePt t="31903" x="7123113" y="4792663"/>
          <p14:tracePt t="31911" x="7123113" y="4968875"/>
          <p14:tracePt t="31920" x="7159625" y="5081588"/>
          <p14:tracePt t="31926" x="7223125" y="5168900"/>
          <p14:tracePt t="31935" x="7259638" y="5243513"/>
          <p14:tracePt t="31943" x="7359650" y="5330825"/>
          <p14:tracePt t="31950" x="7410450" y="5356225"/>
          <p14:tracePt t="31959" x="7510463" y="5356225"/>
          <p14:tracePt t="31967" x="7610475" y="5356225"/>
          <p14:tracePt t="31975" x="7723188" y="5356225"/>
          <p14:tracePt t="31983" x="7823200" y="5356225"/>
          <p14:tracePt t="31991" x="7974013" y="5294313"/>
          <p14:tracePt t="31998" x="8061325" y="5205413"/>
          <p14:tracePt t="32007" x="8086725" y="5092700"/>
          <p14:tracePt t="32014" x="8099425" y="4918075"/>
          <p14:tracePt t="32023" x="8099425" y="4779963"/>
          <p14:tracePt t="32031" x="8099425" y="4618038"/>
          <p14:tracePt t="32039" x="8099425" y="4454525"/>
          <p14:tracePt t="32046" x="8099425" y="4341813"/>
          <p14:tracePt t="32054" x="8048625" y="4230688"/>
          <p14:tracePt t="32063" x="8023225" y="4154488"/>
          <p14:tracePt t="32070" x="7986713" y="4092575"/>
          <p14:tracePt t="32078" x="7974013" y="4079875"/>
          <p14:tracePt t="32095" x="7961313" y="4067175"/>
          <p14:tracePt t="32103" x="7948613" y="4067175"/>
          <p14:tracePt t="32111" x="7923213" y="4067175"/>
          <p14:tracePt t="32120" x="7861300" y="4067175"/>
          <p14:tracePt t="32126" x="7785100" y="4067175"/>
          <p14:tracePt t="32135" x="7748588" y="4117975"/>
          <p14:tracePt t="32143" x="7673975" y="4167188"/>
          <p14:tracePt t="32151" x="7635875" y="4205288"/>
          <p14:tracePt t="32159" x="7597775" y="4230688"/>
          <p14:tracePt t="32170" x="7561263" y="4267200"/>
          <p14:tracePt t="32239" x="7561263" y="4279900"/>
          <p14:tracePt t="32966" x="7561263" y="4305300"/>
          <p14:tracePt t="32974" x="7585075" y="4341813"/>
          <p14:tracePt t="32982" x="7597775" y="4379913"/>
          <p14:tracePt t="32991" x="7623175" y="4430713"/>
          <p14:tracePt t="32998" x="7635875" y="4505325"/>
          <p14:tracePt t="33007" x="7661275" y="4579938"/>
          <p14:tracePt t="33014" x="7673975" y="4656138"/>
          <p14:tracePt t="33023" x="7697788" y="4692650"/>
          <p14:tracePt t="33030" x="7697788" y="4705350"/>
          <p14:tracePt t="33055" x="7697788" y="4718050"/>
          <p14:tracePt t="33087" x="7710488" y="4743450"/>
          <p14:tracePt t="33094" x="7735888" y="4743450"/>
          <p14:tracePt t="33102" x="7785100" y="4743450"/>
          <p14:tracePt t="33110" x="7874000" y="4692650"/>
          <p14:tracePt t="33119" x="7910513" y="4630738"/>
          <p14:tracePt t="33126" x="7910513" y="4618038"/>
          <p14:tracePt t="33135" x="7923213" y="4567238"/>
          <p14:tracePt t="33143" x="7948613" y="4530725"/>
          <p14:tracePt t="33150" x="7948613" y="4518025"/>
          <p14:tracePt t="33159" x="7948613" y="4467225"/>
          <p14:tracePt t="33174" x="7948613" y="4454525"/>
          <p14:tracePt t="33182" x="7948613" y="4443413"/>
          <p14:tracePt t="33190" x="7935913" y="4418013"/>
          <p14:tracePt t="33198" x="7923213" y="4418013"/>
          <p14:tracePt t="33215" x="7897813" y="4418013"/>
          <p14:tracePt t="33231" x="7886700" y="4418013"/>
          <p14:tracePt t="33239" x="7848600" y="4418013"/>
          <p14:tracePt t="33254" x="7823200" y="4418013"/>
          <p14:tracePt t="33262" x="7735888" y="4443413"/>
          <p14:tracePt t="33270" x="7685088" y="4492625"/>
          <p14:tracePt t="33278" x="7685088" y="4530725"/>
          <p14:tracePt t="33286" x="7623175" y="4592638"/>
          <p14:tracePt t="33294" x="7561263" y="4679950"/>
          <p14:tracePt t="33303" x="7548563" y="4705350"/>
          <p14:tracePt t="33310" x="7497763" y="4818063"/>
          <p14:tracePt t="33319" x="7497763" y="4892675"/>
          <p14:tracePt t="33326" x="7497763" y="4968875"/>
          <p14:tracePt t="33335" x="7548563" y="5043488"/>
          <p14:tracePt t="33342" x="7648575" y="5168900"/>
          <p14:tracePt t="33350" x="7685088" y="5205413"/>
          <p14:tracePt t="33359" x="7761288" y="5281613"/>
          <p14:tracePt t="33366" x="7848600" y="5330825"/>
          <p14:tracePt t="33375" x="7923213" y="5330825"/>
          <p14:tracePt t="33382" x="7974013" y="5330825"/>
          <p14:tracePt t="33390" x="8035925" y="5330825"/>
          <p14:tracePt t="33398" x="8048625" y="5330825"/>
          <p14:tracePt t="33414" x="8074025" y="5294313"/>
          <p14:tracePt t="33423" x="8074025" y="5218113"/>
          <p14:tracePt t="33430" x="8074025" y="5118100"/>
          <p14:tracePt t="33439" x="8074025" y="5018088"/>
          <p14:tracePt t="33447" x="8074025" y="4905375"/>
          <p14:tracePt t="33455" x="8048625" y="4792663"/>
          <p14:tracePt t="33462" x="7935913" y="4618038"/>
          <p14:tracePt t="33471" x="7835900" y="4430713"/>
          <p14:tracePt t="33478" x="7710488" y="4254500"/>
          <p14:tracePt t="33486" x="7610475" y="4129088"/>
          <p14:tracePt t="33494" x="7548563" y="4067175"/>
          <p14:tracePt t="33503" x="7510463" y="4041775"/>
          <p14:tracePt t="33511" x="7485063" y="4041775"/>
          <p14:tracePt t="33519" x="7448550" y="4041775"/>
          <p14:tracePt t="33526" x="7435850" y="4041775"/>
          <p14:tracePt t="33535" x="7410450" y="4041775"/>
          <p14:tracePt t="33542" x="7348538" y="4041775"/>
          <p14:tracePt t="33550" x="7272338" y="4079875"/>
          <p14:tracePt t="33559" x="7197725" y="4205288"/>
          <p14:tracePt t="33566" x="7097713" y="4354513"/>
          <p14:tracePt t="33574" x="7021513" y="4530725"/>
          <p14:tracePt t="33582" x="6921500" y="4718050"/>
          <p14:tracePt t="33590" x="6897688" y="4856163"/>
          <p14:tracePt t="33598" x="6872288" y="4968875"/>
          <p14:tracePt t="33606" x="6872288" y="5043488"/>
          <p14:tracePt t="33614" x="6872288" y="5068888"/>
          <p14:tracePt t="33623" x="6884988" y="5118100"/>
          <p14:tracePt t="33630" x="6959600" y="5168900"/>
          <p14:tracePt t="33639" x="7034213" y="5168900"/>
          <p14:tracePt t="33647" x="7185025" y="5168900"/>
          <p14:tracePt t="33654" x="7323138" y="5168900"/>
          <p14:tracePt t="33662" x="7459663" y="5156200"/>
          <p14:tracePt t="33671" x="7548563" y="5105400"/>
          <p14:tracePt t="33678" x="7610475" y="5081588"/>
          <p14:tracePt t="33687" x="7661275" y="5018088"/>
          <p14:tracePt t="33694" x="7661275" y="5005388"/>
          <p14:tracePt t="33703" x="7685088" y="4918075"/>
          <p14:tracePt t="33711" x="7685088" y="4805363"/>
          <p14:tracePt t="33719" x="7673975" y="4643438"/>
          <p14:tracePt t="33727" x="7648575" y="4530725"/>
          <p14:tracePt t="33735" x="7597775" y="4379913"/>
          <p14:tracePt t="33742" x="7597775" y="4354513"/>
          <p14:tracePt t="33750" x="7597775" y="4305300"/>
          <p14:tracePt t="33758" x="7597775" y="4279900"/>
          <p14:tracePt t="33798" x="7585075" y="4267200"/>
          <p14:tracePt t="33807" x="7535863" y="4267200"/>
          <p14:tracePt t="33814" x="7497763" y="4267200"/>
          <p14:tracePt t="33822" x="7448550" y="4267200"/>
          <p14:tracePt t="33830" x="7423150" y="4267200"/>
          <p14:tracePt t="33839" x="7385050" y="4279900"/>
          <p14:tracePt t="33846" x="7372350" y="4292600"/>
          <p14:tracePt t="33862" x="7359650" y="4305300"/>
          <p14:tracePt t="33886" x="7359650" y="4330700"/>
          <p14:tracePt t="33888" x="7359650" y="4392613"/>
          <p14:tracePt t="33894" x="7359650" y="4443413"/>
          <p14:tracePt t="33903" x="7359650" y="4492625"/>
          <p14:tracePt t="33911" x="7385050" y="4554538"/>
          <p14:tracePt t="33919" x="7385050" y="4605338"/>
          <p14:tracePt t="33926" x="7397750" y="4656138"/>
          <p14:tracePt t="33935" x="7410450" y="4667250"/>
          <p14:tracePt t="33942" x="7410450" y="4692650"/>
          <p14:tracePt t="33958" x="7410450" y="4718050"/>
          <p14:tracePt t="33974" x="7423150" y="4730750"/>
          <p14:tracePt t="33998" x="7435850" y="4730750"/>
          <p14:tracePt t="34022" x="7459663" y="4730750"/>
          <p14:tracePt t="34062" x="7472363" y="4730750"/>
          <p14:tracePt t="34070" x="7472363" y="4718050"/>
          <p14:tracePt t="34078" x="7485063" y="4679950"/>
          <p14:tracePt t="34086" x="7485063" y="4667250"/>
          <p14:tracePt t="34094" x="7485063" y="4643438"/>
          <p14:tracePt t="34103" x="7485063" y="4605338"/>
          <p14:tracePt t="34110" x="7497763" y="4567238"/>
          <p14:tracePt t="34119" x="7497763" y="4518025"/>
          <p14:tracePt t="34127" x="7497763" y="4492625"/>
          <p14:tracePt t="34135" x="7497763" y="4454525"/>
          <p14:tracePt t="34142" x="7497763" y="4405313"/>
          <p14:tracePt t="34150" x="7497763" y="4392613"/>
          <p14:tracePt t="34158" x="7485063" y="4379913"/>
          <p14:tracePt t="34167" x="7472363" y="4354513"/>
          <p14:tracePt t="34174" x="7459663" y="4354513"/>
          <p14:tracePt t="34182" x="7459663" y="4367213"/>
          <p14:tracePt t="34190" x="7448550" y="4379913"/>
          <p14:tracePt t="34198" x="7410450" y="4379913"/>
          <p14:tracePt t="34206" x="7372350" y="4418013"/>
          <p14:tracePt t="34214" x="7348538" y="4443413"/>
          <p14:tracePt t="34223" x="7297738" y="4579938"/>
          <p14:tracePt t="34230" x="7272338" y="4692650"/>
          <p14:tracePt t="34239" x="7272338" y="4856163"/>
          <p14:tracePt t="34246" x="7272338" y="4930775"/>
          <p14:tracePt t="34254" x="7272338" y="5005388"/>
          <p14:tracePt t="34262" x="7297738" y="5056188"/>
          <p14:tracePt t="34270" x="7323138" y="5092700"/>
          <p14:tracePt t="34278" x="7372350" y="5118100"/>
          <p14:tracePt t="34286" x="7472363" y="5118100"/>
          <p14:tracePt t="34294" x="7610475" y="5118100"/>
          <p14:tracePt t="34303" x="7785100" y="5105400"/>
          <p14:tracePt t="34310" x="7874000" y="5043488"/>
          <p14:tracePt t="34319" x="7961313" y="4968875"/>
          <p14:tracePt t="34327" x="8010525" y="4918075"/>
          <p14:tracePt t="34335" x="8035925" y="4805363"/>
          <p14:tracePt t="34342" x="8035925" y="4667250"/>
          <p14:tracePt t="34350" x="8035925" y="4505325"/>
          <p14:tracePt t="34358" x="8035925" y="4367213"/>
          <p14:tracePt t="34367" x="7999413" y="4192588"/>
          <p14:tracePt t="34374" x="7948613" y="4041775"/>
          <p14:tracePt t="34382" x="7874000" y="3892550"/>
          <p14:tracePt t="34390" x="7835900" y="3816350"/>
          <p14:tracePt t="34398" x="7797800" y="3754438"/>
          <p14:tracePt t="34406" x="7761288" y="3729038"/>
          <p14:tracePt t="34414" x="7748588" y="3729038"/>
          <p14:tracePt t="34423" x="7697788" y="3729038"/>
          <p14:tracePt t="34430" x="7648575" y="3729038"/>
          <p14:tracePt t="34438" x="7597775" y="3729038"/>
          <p14:tracePt t="34447" x="7497763" y="3729038"/>
          <p14:tracePt t="34454" x="7285038" y="3767138"/>
          <p14:tracePt t="34462" x="7197725" y="3829050"/>
          <p14:tracePt t="34470" x="7110413" y="3892550"/>
          <p14:tracePt t="34478" x="7010400" y="4017963"/>
          <p14:tracePt t="34486" x="6946900" y="4129088"/>
          <p14:tracePt t="34494" x="6897688" y="4279900"/>
          <p14:tracePt t="34503" x="6872288" y="4418013"/>
          <p14:tracePt t="34510" x="6859588" y="4492625"/>
          <p14:tracePt t="34519" x="6859588" y="4630738"/>
          <p14:tracePt t="34527" x="6859588" y="4730750"/>
          <p14:tracePt t="34535" x="6859588" y="4843463"/>
          <p14:tracePt t="34543" x="6934200" y="4956175"/>
          <p14:tracePt t="34550" x="7034213" y="5081588"/>
          <p14:tracePt t="34558" x="7085013" y="5130800"/>
          <p14:tracePt t="34566" x="7146925" y="5194300"/>
          <p14:tracePt t="34575" x="7259638" y="5218113"/>
          <p14:tracePt t="34582" x="7372350" y="5256213"/>
          <p14:tracePt t="34590" x="7448550" y="5256213"/>
          <p14:tracePt t="34598" x="7548563" y="5281613"/>
          <p14:tracePt t="34606" x="7597775" y="5281613"/>
          <p14:tracePt t="34614" x="7635875" y="5281613"/>
          <p14:tracePt t="34622" x="7710488" y="5205413"/>
          <p14:tracePt t="34630" x="7710488" y="5130800"/>
          <p14:tracePt t="34639" x="7735888" y="5056188"/>
          <p14:tracePt t="34646" x="7761288" y="4879975"/>
          <p14:tracePt t="34654" x="7761288" y="4718050"/>
          <p14:tracePt t="34662" x="7761288" y="4518025"/>
          <p14:tracePt t="34670" x="7761288" y="4279900"/>
          <p14:tracePt t="34678" x="7685088" y="4041775"/>
          <p14:tracePt t="34687" x="7610475" y="3767138"/>
          <p14:tracePt t="34694" x="7535863" y="3616325"/>
          <p14:tracePt t="34703" x="7497763" y="3541713"/>
          <p14:tracePt t="34710" x="7423150" y="3454400"/>
          <p14:tracePt t="34719" x="7397750" y="3416300"/>
          <p14:tracePt t="34726" x="7359650" y="3390900"/>
          <p14:tracePt t="34743" x="7323138" y="3390900"/>
          <p14:tracePt t="34750" x="7272338" y="3390900"/>
          <p14:tracePt t="34759" x="7185025" y="3441700"/>
          <p14:tracePt t="34766" x="7072313" y="3541713"/>
          <p14:tracePt t="34775" x="6946900" y="3692525"/>
          <p14:tracePt t="34782" x="6846888" y="3841750"/>
          <p14:tracePt t="34790" x="6772275" y="3967163"/>
          <p14:tracePt t="34798" x="6721475" y="4105275"/>
          <p14:tracePt t="34806" x="6672263" y="4254500"/>
          <p14:tracePt t="34814" x="6672263" y="4354513"/>
          <p14:tracePt t="34822" x="6646863" y="4492625"/>
          <p14:tracePt t="34830" x="6646863" y="4592638"/>
          <p14:tracePt t="34838" x="6684963" y="4679950"/>
          <p14:tracePt t="34846" x="6772275" y="4805363"/>
          <p14:tracePt t="34854" x="6834188" y="4856163"/>
          <p14:tracePt t="34862" x="6946900" y="4930775"/>
          <p14:tracePt t="34871" x="7034213" y="4943475"/>
          <p14:tracePt t="34878" x="7134225" y="4968875"/>
          <p14:tracePt t="34886" x="7272338" y="4968875"/>
          <p14:tracePt t="34894" x="7372350" y="4968875"/>
          <p14:tracePt t="34903" x="7548563" y="4968875"/>
          <p14:tracePt t="34910" x="7648575" y="4956175"/>
          <p14:tracePt t="34919" x="7735888" y="4892675"/>
          <p14:tracePt t="34926" x="7835900" y="4805363"/>
          <p14:tracePt t="34935" x="7874000" y="4718050"/>
          <p14:tracePt t="34942" x="7897813" y="4618038"/>
          <p14:tracePt t="34953" x="7923213" y="4479925"/>
          <p14:tracePt t="34958" x="7923213" y="4341813"/>
          <p14:tracePt t="34966" x="7923213" y="4205288"/>
          <p14:tracePt t="34974" x="7923213" y="4029075"/>
          <p14:tracePt t="34982" x="7886700" y="3892550"/>
          <p14:tracePt t="34991" x="7810500" y="3767138"/>
          <p14:tracePt t="34998" x="7748588" y="3692525"/>
          <p14:tracePt t="35007" x="7661275" y="3616325"/>
          <p14:tracePt t="35014" x="7597775" y="3579813"/>
          <p14:tracePt t="35023" x="7497763" y="3567113"/>
          <p14:tracePt t="35030" x="7423150" y="3567113"/>
          <p14:tracePt t="35039" x="7323138" y="3567113"/>
          <p14:tracePt t="35047" x="7185025" y="3567113"/>
          <p14:tracePt t="35054" x="7134225" y="3567113"/>
          <p14:tracePt t="35062" x="7046913" y="3629025"/>
          <p14:tracePt t="35070" x="6985000" y="3754438"/>
          <p14:tracePt t="35078" x="6910388" y="3905250"/>
          <p14:tracePt t="35086" x="6859588" y="4079875"/>
          <p14:tracePt t="35094" x="6859588" y="4279900"/>
          <p14:tracePt t="35102" x="6834188" y="4418013"/>
          <p14:tracePt t="35110" x="6834188" y="4579938"/>
          <p14:tracePt t="35119" x="6834188" y="4718050"/>
          <p14:tracePt t="35126" x="6846888" y="4892675"/>
          <p14:tracePt t="35135" x="6910388" y="4981575"/>
          <p14:tracePt t="35142" x="6972300" y="5068888"/>
          <p14:tracePt t="35150" x="7059613" y="5130800"/>
          <p14:tracePt t="35158" x="7185025" y="5205413"/>
          <p14:tracePt t="35166" x="7285038" y="5218113"/>
          <p14:tracePt t="35174" x="7435850" y="5243513"/>
          <p14:tracePt t="35182" x="7535863" y="5243513"/>
          <p14:tracePt t="35190" x="7610475" y="5243513"/>
          <p14:tracePt t="35198" x="7685088" y="5243513"/>
          <p14:tracePt t="35206" x="7735888" y="5243513"/>
          <p14:tracePt t="35214" x="7785100" y="5243513"/>
          <p14:tracePt t="35222" x="7823200" y="5205413"/>
          <p14:tracePt t="35231" x="7848600" y="5168900"/>
          <p14:tracePt t="35239" x="7848600" y="5118100"/>
          <p14:tracePt t="35246" x="7861300" y="5068888"/>
          <p14:tracePt t="35254" x="7861300" y="4930775"/>
          <p14:tracePt t="35263" x="7861300" y="4830763"/>
          <p14:tracePt t="35271" x="7861300" y="4630738"/>
          <p14:tracePt t="35279" x="7861300" y="4492625"/>
          <p14:tracePt t="35287" x="7848600" y="4392613"/>
          <p14:tracePt t="35295" x="7810500" y="4330700"/>
          <p14:tracePt t="35303" x="7785100" y="4292600"/>
          <p14:tracePt t="35310" x="7748588" y="4254500"/>
          <p14:tracePt t="35319" x="7735888" y="4254500"/>
          <p14:tracePt t="35326" x="7697788" y="4254500"/>
          <p14:tracePt t="35335" x="7648575" y="4241800"/>
          <p14:tracePt t="35342" x="7610475" y="4241800"/>
          <p14:tracePt t="35350" x="7585075" y="4241800"/>
          <p14:tracePt t="35358" x="7548563" y="4241800"/>
          <p14:tracePt t="35366" x="7535863" y="4241800"/>
          <p14:tracePt t="35374" x="7510463" y="4241800"/>
          <p14:tracePt t="35382" x="7485063" y="4241800"/>
          <p14:tracePt t="35390" x="7448550" y="4241800"/>
          <p14:tracePt t="35398" x="7423150" y="4267200"/>
          <p14:tracePt t="35406" x="7385050" y="4279900"/>
          <p14:tracePt t="35414" x="7385050" y="4318000"/>
          <p14:tracePt t="35422" x="7372350" y="4341813"/>
          <p14:tracePt t="35430" x="7359650" y="4379913"/>
          <p14:tracePt t="35439" x="7359650" y="4430713"/>
          <p14:tracePt t="35446" x="7359650" y="4505325"/>
          <p14:tracePt t="35454" x="7359650" y="4630738"/>
          <p14:tracePt t="35462" x="7385050" y="4756150"/>
          <p14:tracePt t="35470" x="7410450" y="4830763"/>
          <p14:tracePt t="35478" x="7448550" y="4905375"/>
          <p14:tracePt t="35487" x="7548563" y="5030788"/>
          <p14:tracePt t="35494" x="7610475" y="5092700"/>
          <p14:tracePt t="35503" x="7635875" y="5118100"/>
          <p14:tracePt t="35510" x="7673975" y="5143500"/>
          <p14:tracePt t="35519" x="7735888" y="5156200"/>
          <p14:tracePt t="35526" x="7785100" y="5156200"/>
          <p14:tracePt t="35535" x="7835900" y="5130800"/>
          <p14:tracePt t="35542" x="7848600" y="5118100"/>
          <p14:tracePt t="35550" x="7886700" y="5105400"/>
          <p14:tracePt t="35558" x="7923213" y="5018088"/>
          <p14:tracePt t="35567" x="7948613" y="4968875"/>
          <p14:tracePt t="35574" x="7948613" y="4868863"/>
          <p14:tracePt t="35582" x="7948613" y="4768850"/>
          <p14:tracePt t="35590" x="7961313" y="4630738"/>
          <p14:tracePt t="35599" x="8023225" y="4379913"/>
          <p14:tracePt t="35606" x="8023225" y="4279900"/>
          <p14:tracePt t="35614" x="7986713" y="4141788"/>
          <p14:tracePt t="35622" x="7986713" y="4067175"/>
          <p14:tracePt t="35631" x="7948613" y="3979863"/>
          <p14:tracePt t="35639" x="7910513" y="3929063"/>
          <p14:tracePt t="35647" x="7848600" y="3841750"/>
          <p14:tracePt t="35654" x="7810500" y="3803650"/>
          <p14:tracePt t="35662" x="7773988" y="3792538"/>
          <p14:tracePt t="35671" x="7723188" y="3754438"/>
          <p14:tracePt t="35678" x="7685088" y="3741738"/>
          <p14:tracePt t="35686" x="7648575" y="3716338"/>
          <p14:tracePt t="35694" x="7610475" y="3703638"/>
          <p14:tracePt t="35703" x="7585075" y="3703638"/>
          <p14:tracePt t="35710" x="7548563" y="3703638"/>
          <p14:tracePt t="35719" x="7497763" y="3692525"/>
          <p14:tracePt t="35726" x="7448550" y="3667125"/>
          <p14:tracePt t="35735" x="7372350" y="3667125"/>
          <p14:tracePt t="35742" x="7310438" y="3667125"/>
          <p14:tracePt t="35750" x="7259638" y="3667125"/>
          <p14:tracePt t="35758" x="7223125" y="3667125"/>
          <p14:tracePt t="35767" x="7210425" y="3667125"/>
          <p14:tracePt t="35774" x="7197725" y="3667125"/>
          <p14:tracePt t="35782" x="7172325" y="3667125"/>
          <p14:tracePt t="35790" x="7134225" y="3667125"/>
          <p14:tracePt t="35798" x="7085013" y="3679825"/>
          <p14:tracePt t="35806" x="7021513" y="3716338"/>
          <p14:tracePt t="35814" x="7021513" y="3741738"/>
          <p14:tracePt t="35822" x="6985000" y="3779838"/>
          <p14:tracePt t="35831" x="6972300" y="3816350"/>
          <p14:tracePt t="35838" x="6934200" y="3867150"/>
          <p14:tracePt t="35847" x="6921500" y="3929063"/>
          <p14:tracePt t="35854" x="6897688" y="4005263"/>
          <p14:tracePt t="35862" x="6897688" y="4205288"/>
          <p14:tracePt t="35870" x="6859588" y="4318000"/>
          <p14:tracePt t="35887" x="6834188" y="4492625"/>
          <p14:tracePt t="35894" x="6834188" y="4592638"/>
          <p14:tracePt t="35903" x="6834188" y="4667250"/>
          <p14:tracePt t="35910" x="6834188" y="4730750"/>
          <p14:tracePt t="35919" x="6834188" y="4756150"/>
          <p14:tracePt t="35926" x="6872288" y="4792663"/>
          <p14:tracePt t="35935" x="6872288" y="4805363"/>
          <p14:tracePt t="35942" x="6910388" y="4843463"/>
          <p14:tracePt t="35950" x="6921500" y="4856163"/>
          <p14:tracePt t="35958" x="6934200" y="4868863"/>
          <p14:tracePt t="35966" x="6946900" y="4879975"/>
          <p14:tracePt t="35974" x="6985000" y="4918075"/>
          <p14:tracePt t="35982" x="6997700" y="4930775"/>
          <p14:tracePt t="35990" x="7046913" y="4968875"/>
          <p14:tracePt t="35998" x="7059613" y="4968875"/>
          <p14:tracePt t="36006" x="7085013" y="4981575"/>
          <p14:tracePt t="36014" x="7123113" y="4992688"/>
          <p14:tracePt t="36023" x="7172325" y="4992688"/>
          <p14:tracePt t="36030" x="7210425" y="4992688"/>
          <p14:tracePt t="36038" x="7259638" y="4992688"/>
          <p14:tracePt t="36046" x="7335838" y="4992688"/>
          <p14:tracePt t="36054" x="7397750" y="4956175"/>
          <p14:tracePt t="36063" x="7435850" y="4868863"/>
          <p14:tracePt t="36070" x="7472363" y="4818063"/>
          <p14:tracePt t="36079" x="7535863" y="4679950"/>
          <p14:tracePt t="36087" x="7561263" y="4543425"/>
          <p14:tracePt t="36094" x="7585075" y="4405313"/>
          <p14:tracePt t="36103" x="7610475" y="4230688"/>
          <p14:tracePt t="36110" x="7610475" y="4092575"/>
          <p14:tracePt t="36119" x="7610475" y="3992563"/>
          <p14:tracePt t="36126" x="7610475" y="3879850"/>
          <p14:tracePt t="36135" x="7610475" y="3829050"/>
          <p14:tracePt t="36142" x="7585075" y="3792538"/>
          <p14:tracePt t="36150" x="7572375" y="3767138"/>
          <p14:tracePt t="36158" x="7561263" y="3741738"/>
          <p14:tracePt t="36166" x="7523163" y="3716338"/>
          <p14:tracePt t="36174" x="7448550" y="3692525"/>
          <p14:tracePt t="36182" x="7335838" y="3679825"/>
          <p14:tracePt t="36190" x="7259638" y="3679825"/>
          <p14:tracePt t="36198" x="7197725" y="3679825"/>
          <p14:tracePt t="36207" x="7134225" y="3679825"/>
          <p14:tracePt t="36214" x="7110413" y="3679825"/>
          <p14:tracePt t="36222" x="7034213" y="3679825"/>
          <p14:tracePt t="36230" x="6972300" y="3716338"/>
          <p14:tracePt t="36239" x="6910388" y="3779838"/>
          <p14:tracePt t="36246" x="6859588" y="3829050"/>
          <p14:tracePt t="36254" x="6821488" y="3916363"/>
          <p14:tracePt t="36262" x="6772275" y="4029075"/>
          <p14:tracePt t="36271" x="6721475" y="4205288"/>
          <p14:tracePt t="36278" x="6696075" y="4379913"/>
          <p14:tracePt t="36286" x="6672263" y="4554538"/>
          <p14:tracePt t="36295" x="6672263" y="4718050"/>
          <p14:tracePt t="36303" x="6672263" y="4918075"/>
          <p14:tracePt t="36311" x="6672263" y="5092700"/>
          <p14:tracePt t="36319" x="6672263" y="5218113"/>
          <p14:tracePt t="36327" x="6672263" y="5330825"/>
          <p14:tracePt t="36335" x="6734175" y="5443538"/>
          <p14:tracePt t="36342" x="6784975" y="5507038"/>
          <p14:tracePt t="36350" x="6872288" y="5543550"/>
          <p14:tracePt t="36358" x="6946900" y="5568950"/>
          <p14:tracePt t="36366" x="7046913" y="5568950"/>
          <p14:tracePt t="36374" x="7185025" y="5568950"/>
          <p14:tracePt t="36382" x="7359650" y="5568950"/>
          <p14:tracePt t="36390" x="7485063" y="5568950"/>
          <p14:tracePt t="36398" x="7673975" y="5494338"/>
          <p14:tracePt t="36406" x="7823200" y="5394325"/>
          <p14:tracePt t="36414" x="7910513" y="5305425"/>
          <p14:tracePt t="36422" x="7974013" y="5218113"/>
          <p14:tracePt t="36430" x="8023225" y="5081588"/>
          <p14:tracePt t="36439" x="8023225" y="4905375"/>
          <p14:tracePt t="36447" x="8023225" y="4679950"/>
          <p14:tracePt t="36454" x="8023225" y="4443413"/>
          <p14:tracePt t="36462" x="7948613" y="4167188"/>
          <p14:tracePt t="36470" x="7874000" y="3892550"/>
          <p14:tracePt t="36478" x="7761288" y="3679825"/>
          <p14:tracePt t="36486" x="7673975" y="3567113"/>
          <p14:tracePt t="36494" x="7572375" y="3467100"/>
          <p14:tracePt t="36503" x="7548563" y="3441700"/>
          <p14:tracePt t="36511" x="7459663" y="3416300"/>
          <p14:tracePt t="36519" x="7385050" y="3390900"/>
          <p14:tracePt t="36527" x="7335838" y="3390900"/>
          <p14:tracePt t="36535" x="7235825" y="3390900"/>
          <p14:tracePt t="36542" x="7097713" y="3429000"/>
          <p14:tracePt t="36550" x="7010400" y="3490913"/>
          <p14:tracePt t="36558" x="6846888" y="3654425"/>
          <p14:tracePt t="36566" x="6746875" y="3779838"/>
          <p14:tracePt t="36574" x="6659563" y="3892550"/>
          <p14:tracePt t="36582" x="6584950" y="4041775"/>
          <p14:tracePt t="36590" x="6546850" y="4129088"/>
          <p14:tracePt t="36598" x="6521450" y="4267200"/>
          <p14:tracePt t="36606" x="6521450" y="4367213"/>
          <p14:tracePt t="36614" x="6521450" y="4443413"/>
          <p14:tracePt t="36623" x="6521450" y="4518025"/>
          <p14:tracePt t="36630" x="6546850" y="4618038"/>
          <p14:tracePt t="36639" x="6608763" y="4679950"/>
          <p14:tracePt t="36646" x="6696075" y="4768850"/>
          <p14:tracePt t="36654" x="6821488" y="4868863"/>
          <p14:tracePt t="36662" x="6934200" y="4943475"/>
          <p14:tracePt t="36670" x="7010400" y="4956175"/>
          <p14:tracePt t="36678" x="7059613" y="4956175"/>
          <p14:tracePt t="36686" x="7123113" y="4956175"/>
          <p14:tracePt t="36694" x="7146925" y="4956175"/>
          <p14:tracePt t="36702" x="7159625" y="4956175"/>
          <p14:tracePt t="36710" x="7197725" y="4956175"/>
          <p14:tracePt t="36719" x="7235825" y="4930775"/>
          <p14:tracePt t="36726" x="7235825" y="4905375"/>
          <p14:tracePt t="36735" x="7235825" y="4830763"/>
          <p14:tracePt t="36742" x="7246938" y="4756150"/>
          <p14:tracePt t="36750" x="7272338" y="4667250"/>
          <p14:tracePt t="36758" x="7272338" y="4567238"/>
          <p14:tracePt t="36766" x="7272338" y="4492625"/>
          <p14:tracePt t="36774" x="7235825" y="4418013"/>
          <p14:tracePt t="36783" x="7223125" y="4341813"/>
          <p14:tracePt t="36790" x="7185025" y="4254500"/>
          <p14:tracePt t="36798" x="7146925" y="4205288"/>
          <p14:tracePt t="36806" x="7123113" y="4167188"/>
          <p14:tracePt t="36814" x="7110413" y="4154488"/>
          <p14:tracePt t="36822" x="7097713" y="4154488"/>
          <p14:tracePt t="36830" x="7085013" y="4141788"/>
          <p14:tracePt t="36838" x="7046913" y="4141788"/>
          <p14:tracePt t="36846" x="7034213" y="4141788"/>
          <p14:tracePt t="36854" x="7021513" y="4141788"/>
          <p14:tracePt t="36862" x="7010400" y="4141788"/>
          <p14:tracePt t="36887" x="6997700" y="4141788"/>
          <p14:tracePt t="36894" x="6985000" y="4141788"/>
          <p14:tracePt t="36903" x="6946900" y="4141788"/>
          <p14:tracePt t="36942" x="6946900" y="4154488"/>
          <p14:tracePt t="36950" x="6934200" y="4167188"/>
          <p14:tracePt t="37462" x="6934200" y="4179888"/>
          <p14:tracePt t="37766" x="6934200" y="4192588"/>
          <p14:tracePt t="37830" x="6910388" y="4217988"/>
          <p14:tracePt t="37839" x="6872288" y="4230688"/>
          <p14:tracePt t="37854" x="6834188" y="4241800"/>
          <p14:tracePt t="37870" x="6784975" y="4267200"/>
          <p14:tracePt t="37886" x="6772275" y="4279900"/>
          <p14:tracePt t="37982" x="6746875" y="4292600"/>
          <p14:tracePt t="38326" x="6746875" y="4305300"/>
          <p14:tracePt t="38422" x="6746875" y="4318000"/>
          <p14:tracePt t="40958" x="6746875" y="4330700"/>
          <p14:tracePt t="40966" x="6734175" y="4354513"/>
          <p14:tracePt t="40974" x="6721475" y="4367213"/>
          <p14:tracePt t="40982" x="6672263" y="4379913"/>
          <p14:tracePt t="40990" x="6659563" y="4392613"/>
          <p14:tracePt t="40998" x="6646863" y="4392613"/>
          <p14:tracePt t="41014" x="6634163" y="4405313"/>
          <p14:tracePt t="41094" x="6621463" y="4405313"/>
          <p14:tracePt t="41102" x="6584950" y="4405313"/>
          <p14:tracePt t="41110" x="6559550" y="4405313"/>
          <p14:tracePt t="41119" x="6521450" y="4405313"/>
          <p14:tracePt t="41126" x="6508750" y="4405313"/>
          <p14:tracePt t="41136" x="6483350" y="4405313"/>
          <p14:tracePt t="41142" x="6472238" y="4405313"/>
          <p14:tracePt t="41150" x="6434138" y="4405313"/>
          <p14:tracePt t="41158" x="6408738" y="4405313"/>
          <p14:tracePt t="41166" x="6346825" y="4392613"/>
          <p14:tracePt t="41174" x="6296025" y="4367213"/>
          <p14:tracePt t="41182" x="6259513" y="4367213"/>
          <p14:tracePt t="41190" x="6234113" y="4367213"/>
          <p14:tracePt t="41198" x="6208713" y="4367213"/>
          <p14:tracePt t="41206" x="6170613" y="4367213"/>
          <p14:tracePt t="41214" x="6157913" y="4367213"/>
          <p14:tracePt t="41222" x="6134100" y="4367213"/>
          <p14:tracePt t="41230" x="6121400" y="4367213"/>
          <p14:tracePt t="41239" x="6108700" y="4367213"/>
          <p14:tracePt t="41270" x="6096000" y="4367213"/>
          <p14:tracePt t="41278" x="6045200" y="4367213"/>
          <p14:tracePt t="41286" x="5945188" y="4330700"/>
          <p14:tracePt t="41294" x="5883275" y="4330700"/>
          <p14:tracePt t="41302" x="5783263" y="4305300"/>
          <p14:tracePt t="41310" x="5708650" y="4292600"/>
          <p14:tracePt t="41319" x="5570538" y="4292600"/>
          <p14:tracePt t="41327" x="5519738" y="4267200"/>
          <p14:tracePt t="41336" x="5483225" y="4267200"/>
          <p14:tracePt t="41342" x="5457825" y="4267200"/>
          <p14:tracePt t="41351" x="5445125" y="4267200"/>
          <p14:tracePt t="41358" x="5445125" y="4254500"/>
          <p14:tracePt t="41366" x="5419725" y="4254500"/>
          <p14:tracePt t="41430" x="5407025" y="4254500"/>
          <p14:tracePt t="41526" x="5407025" y="4241800"/>
          <p14:tracePt t="41535" x="5407025" y="4230688"/>
          <p14:tracePt t="41542" x="5407025" y="4217988"/>
          <p14:tracePt t="41551" x="5407025" y="4205288"/>
          <p14:tracePt t="41558" x="5407025" y="4179888"/>
          <p14:tracePt t="41566" x="5407025" y="4167188"/>
          <p14:tracePt t="41582" x="5407025" y="4154488"/>
          <p14:tracePt t="42446" x="5394325" y="4141788"/>
          <p14:tracePt t="42455" x="5383213" y="4141788"/>
          <p14:tracePt t="42462" x="5332413" y="4192588"/>
          <p14:tracePt t="42470" x="5270500" y="4254500"/>
          <p14:tracePt t="42478" x="5232400" y="4330700"/>
          <p14:tracePt t="42487" x="5194300" y="4392613"/>
          <p14:tracePt t="42494" x="5170488" y="4467225"/>
          <p14:tracePt t="42502" x="5081588" y="4579938"/>
          <p14:tracePt t="42510" x="5081588" y="4618038"/>
          <p14:tracePt t="42519" x="5057775" y="4718050"/>
          <p14:tracePt t="42526" x="5032375" y="4779963"/>
          <p14:tracePt t="42542" x="5032375" y="4792663"/>
          <p14:tracePt t="42550" x="5019675" y="4843463"/>
          <p14:tracePt t="42558" x="4968875" y="4892675"/>
          <p14:tracePt t="42566" x="4945063" y="4968875"/>
          <p14:tracePt t="42574" x="4945063" y="5043488"/>
          <p14:tracePt t="42582" x="4856163" y="5156200"/>
          <p14:tracePt t="42590" x="4743450" y="5407025"/>
          <p14:tracePt t="42598" x="4681538" y="5518150"/>
          <p14:tracePt t="42606" x="4581525" y="5643563"/>
          <p14:tracePt t="42614" x="4518025" y="5694363"/>
          <p14:tracePt t="42622" x="4468813" y="5756275"/>
          <p14:tracePt t="42630" x="4406900" y="5843588"/>
          <p14:tracePt t="42639" x="4368800" y="5881688"/>
          <p14:tracePt t="42646" x="4281488" y="5919788"/>
          <p14:tracePt t="42655" x="4243388" y="5956300"/>
          <p14:tracePt t="42662" x="4168775" y="5994400"/>
          <p14:tracePt t="42670" x="4081463" y="6032500"/>
          <p14:tracePt t="42678" x="3968750" y="6132513"/>
          <p14:tracePt t="42686" x="3856038" y="6207125"/>
          <p14:tracePt t="42694" x="3792538" y="6257925"/>
          <p14:tracePt t="42702" x="3667125" y="6357938"/>
          <p14:tracePt t="42710" x="3579813" y="6419850"/>
          <p14:tracePt t="42719" x="3492500" y="6507163"/>
          <p14:tracePt t="42726" x="3429000" y="6594475"/>
          <p14:tracePt t="42735" x="3417888" y="6607175"/>
          <p14:tracePt t="42742" x="3405188" y="6632575"/>
          <p14:tracePt t="42750" x="3405188" y="6645275"/>
          <p14:tracePt t="42758" x="3379788" y="6670675"/>
          <p14:tracePt t="42766" x="3367088" y="6707188"/>
          <p14:tracePt t="42774" x="3354388" y="6719888"/>
          <p14:tracePt t="42790" x="3341688" y="6757988"/>
          <p14:tracePt t="42798" x="3317875" y="6770688"/>
          <p14:tracePt t="42806" x="3305175" y="6783388"/>
          <p14:tracePt t="42822" x="3292475" y="6796088"/>
          <p14:tracePt t="42838" x="3279775" y="6807200"/>
          <p14:tracePt t="42862" x="3267075" y="6807200"/>
          <p14:tracePt t="42870" x="3254375" y="6807200"/>
          <p14:tracePt t="42878" x="3241675" y="6807200"/>
          <p14:tracePt t="42886" x="3192463" y="6807200"/>
          <p14:tracePt t="42902" x="3103563" y="6807200"/>
          <p14:tracePt t="42910" x="3067050" y="6807200"/>
          <p14:tracePt t="42919" x="3041650" y="6807200"/>
          <p14:tracePt t="42926" x="2992438" y="6807200"/>
          <p14:tracePt t="42935" x="2928938" y="6832600"/>
          <p14:tracePt t="42942" x="2890838" y="6845300"/>
          <p14:tracePt t="42950" x="2879725" y="6845300"/>
          <p14:tracePt t="43262" x="1652588" y="6483350"/>
          <p14:tracePt t="43270" x="1814513" y="6232525"/>
          <p14:tracePt t="43278" x="2052638" y="5945188"/>
          <p14:tracePt t="43287" x="2190750" y="5732463"/>
          <p14:tracePt t="43294" x="2378075" y="5481638"/>
          <p14:tracePt t="43302" x="2516188" y="5256213"/>
          <p14:tracePt t="43310" x="2590800" y="5118100"/>
          <p14:tracePt t="43319" x="2667000" y="4930775"/>
          <p14:tracePt t="43326" x="2767013" y="4779963"/>
          <p14:tracePt t="43335" x="2841625" y="4630738"/>
          <p14:tracePt t="43342" x="2916238" y="4492625"/>
          <p14:tracePt t="43350" x="2967038" y="4318000"/>
          <p14:tracePt t="43358" x="2967038" y="4141788"/>
          <p14:tracePt t="43366" x="2992438" y="3967163"/>
          <p14:tracePt t="43374" x="3016250" y="3803650"/>
          <p14:tracePt t="43382" x="3016250" y="3603625"/>
          <p14:tracePt t="43390" x="3016250" y="3403600"/>
          <p14:tracePt t="43398" x="3016250" y="3203575"/>
          <p14:tracePt t="43406" x="2916238" y="2952750"/>
          <p14:tracePt t="43414" x="2778125" y="2678113"/>
          <p14:tracePt t="43422" x="2616200" y="2390775"/>
          <p14:tracePt t="43430" x="2452688" y="2178050"/>
          <p14:tracePt t="43438" x="2316163" y="1989138"/>
          <p14:tracePt t="43446" x="2152650" y="1814513"/>
          <p14:tracePt t="43454" x="2003425" y="1627188"/>
          <p14:tracePt t="43462" x="1839913" y="1463675"/>
          <p14:tracePt t="43470" x="1689100" y="1314450"/>
          <p14:tracePt t="43478" x="1565275" y="1214438"/>
          <p14:tracePt t="43487" x="1389063" y="1114425"/>
          <p14:tracePt t="43494" x="1201738" y="1014413"/>
          <p14:tracePt t="43502" x="1150938" y="976313"/>
          <p14:tracePt t="43510" x="1063625" y="912813"/>
          <p14:tracePt t="43519" x="1027113" y="876300"/>
          <p14:tracePt t="43526" x="989013" y="838200"/>
          <p14:tracePt t="43535" x="950913" y="801688"/>
          <p14:tracePt t="43542" x="950913" y="776288"/>
          <p14:tracePt t="43550" x="914400" y="712788"/>
          <p14:tracePt t="43558" x="914400" y="638175"/>
          <p14:tracePt t="43566" x="838200" y="550863"/>
          <p14:tracePt t="43574" x="763588" y="438150"/>
          <p14:tracePt t="43582" x="676275" y="350838"/>
          <p14:tracePt t="43590" x="612775" y="287338"/>
          <p14:tracePt t="43598" x="576263" y="274638"/>
          <p14:tracePt t="43606" x="563563" y="263525"/>
          <p14:tracePt t="43614" x="550863" y="238125"/>
          <p14:tracePt t="43622" x="538163" y="225425"/>
          <p14:tracePt t="43646" x="525463" y="212725"/>
          <p14:tracePt t="43654" x="512763" y="200025"/>
          <p14:tracePt t="43662" x="476250" y="161925"/>
          <p14:tracePt t="43670" x="463550" y="150813"/>
          <p14:tracePt t="43678" x="412750" y="125413"/>
          <p14:tracePt t="43687" x="363538" y="61913"/>
          <p14:tracePt t="43694" x="274638" y="254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20471" y="1412776"/>
            <a:ext cx="9751060" cy="4657824"/>
          </a:xfrm>
        </p:spPr>
        <p:txBody>
          <a:bodyPr/>
          <a:lstStyle/>
          <a:p>
            <a:pPr marL="0" indent="0">
              <a:buNone/>
            </a:pPr>
            <a:endParaRPr lang="en-IN" sz="2350" dirty="0">
              <a:latin typeface="Cambria"/>
              <a:ea typeface="Cambria"/>
            </a:endParaRP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5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D83C1-D566-DB0A-6150-27034D57DE09}"/>
              </a:ext>
            </a:extLst>
          </p:cNvPr>
          <p:cNvSpPr/>
          <p:nvPr/>
        </p:nvSpPr>
        <p:spPr>
          <a:xfrm>
            <a:off x="509691" y="1347256"/>
            <a:ext cx="4929993" cy="201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of more usage of renewable energy creates more jobs.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CC629-5419-F6E5-27EF-20FDE273218D}"/>
              </a:ext>
            </a:extLst>
          </p:cNvPr>
          <p:cNvSpPr/>
          <p:nvPr/>
        </p:nvSpPr>
        <p:spPr>
          <a:xfrm>
            <a:off x="5969771" y="1326071"/>
            <a:ext cx="5712541" cy="201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u="sng" dirty="0">
                <a:solidFill>
                  <a:srgbClr val="FFFF00"/>
                </a:solidFill>
              </a:rPr>
              <a:t>Environmental Impact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conventional method solar dryer use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– 80%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energy.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emissions of  green house gases.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9BA7B7-7D70-ACF2-3E7E-31463D61A374}"/>
              </a:ext>
            </a:extLst>
          </p:cNvPr>
          <p:cNvSpPr/>
          <p:nvPr/>
        </p:nvSpPr>
        <p:spPr>
          <a:xfrm>
            <a:off x="2880605" y="3520422"/>
            <a:ext cx="5570646" cy="2271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u="sng" dirty="0">
                <a:solidFill>
                  <a:srgbClr val="FFFF00"/>
                </a:solidFill>
              </a:rPr>
              <a:t>Economic Impact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to open air drying method solar dryer requires investment but considering the environmental benefits and quality of the food the investment is value for money.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1CE14E-747B-482E-8981-1FE7D57DD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3495" y="5336417"/>
            <a:ext cx="487362" cy="487363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22DB30D3-33BD-4685-88D7-34F346D2134A}"/>
              </a:ext>
            </a:extLst>
          </p:cNvPr>
          <p:cNvSpPr txBox="1">
            <a:spLocks/>
          </p:cNvSpPr>
          <p:nvPr/>
        </p:nvSpPr>
        <p:spPr>
          <a:xfrm>
            <a:off x="509692" y="314999"/>
            <a:ext cx="11172620" cy="76495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Opportunity Identification 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83"/>
    </mc:Choice>
    <mc:Fallback xmlns="">
      <p:transition advTm="4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3" x="6096000" y="4643438"/>
          <p14:tracePt t="311" x="6121400" y="4643438"/>
          <p14:tracePt t="319" x="6134100" y="4643438"/>
          <p14:tracePt t="327" x="6157913" y="4630738"/>
          <p14:tracePt t="343" x="6183313" y="4618038"/>
          <p14:tracePt t="351" x="6196013" y="4605338"/>
          <p14:tracePt t="359" x="6221413" y="4554538"/>
          <p14:tracePt t="367" x="6234113" y="4543425"/>
          <p14:tracePt t="375" x="6246813" y="4492625"/>
          <p14:tracePt t="383" x="6283325" y="4454525"/>
          <p14:tracePt t="391" x="6321425" y="4405313"/>
          <p14:tracePt t="399" x="6334125" y="4367213"/>
          <p14:tracePt t="407" x="6359525" y="4292600"/>
          <p14:tracePt t="415" x="6370638" y="4230688"/>
          <p14:tracePt t="423" x="6396038" y="4154488"/>
          <p14:tracePt t="431" x="6408738" y="4079875"/>
          <p14:tracePt t="439" x="6434138" y="4005263"/>
          <p14:tracePt t="447" x="6459538" y="3892550"/>
          <p14:tracePt t="455" x="6472238" y="3841750"/>
          <p14:tracePt t="463" x="6496050" y="3767138"/>
          <p14:tracePt t="472" x="6508750" y="3703638"/>
          <p14:tracePt t="479" x="6521450" y="3654425"/>
          <p14:tracePt t="488" x="6572250" y="3567113"/>
          <p14:tracePt t="495" x="6646863" y="3429000"/>
          <p14:tracePt t="503" x="6746875" y="3241675"/>
          <p14:tracePt t="511" x="6821488" y="3090863"/>
          <p14:tracePt t="519" x="6884988" y="3003550"/>
          <p14:tracePt t="527" x="7010400" y="2852738"/>
          <p14:tracePt t="535" x="7097713" y="2765425"/>
          <p14:tracePt t="543" x="7172325" y="2652713"/>
          <p14:tracePt t="551" x="7235825" y="2565400"/>
          <p14:tracePt t="559" x="7259638" y="2503488"/>
          <p14:tracePt t="567" x="7272338" y="2452688"/>
          <p14:tracePt t="575" x="7297738" y="2390775"/>
          <p14:tracePt t="583" x="7297738" y="2365375"/>
          <p14:tracePt t="591" x="7297738" y="2327275"/>
          <p14:tracePt t="599" x="7285038" y="2278063"/>
          <p14:tracePt t="607" x="7285038" y="2265363"/>
          <p14:tracePt t="615" x="7259638" y="2227263"/>
          <p14:tracePt t="623" x="7235825" y="2190750"/>
          <p14:tracePt t="631" x="7185025" y="2139950"/>
          <p14:tracePt t="640" x="7110413" y="2052638"/>
          <p14:tracePt t="647" x="7059613" y="1989138"/>
          <p14:tracePt t="655" x="6997700" y="1939925"/>
          <p14:tracePt t="663" x="6884988" y="1839913"/>
          <p14:tracePt t="671" x="6759575" y="1739900"/>
          <p14:tracePt t="679" x="6672263" y="1676400"/>
          <p14:tracePt t="688" x="6496050" y="1627188"/>
          <p14:tracePt t="695" x="6434138" y="1589088"/>
          <p14:tracePt t="703" x="6359525" y="1552575"/>
          <p14:tracePt t="711" x="6321425" y="1539875"/>
          <p14:tracePt t="727" x="6296025" y="1514475"/>
          <p14:tracePt t="775" x="6296025" y="1501775"/>
          <p14:tracePt t="4303" x="6296025" y="1489075"/>
          <p14:tracePt t="4311" x="6321425" y="1476375"/>
          <p14:tracePt t="4319" x="6359525" y="1476375"/>
          <p14:tracePt t="4327" x="6370638" y="1476375"/>
          <p14:tracePt t="4335" x="6396038" y="1476375"/>
          <p14:tracePt t="4343" x="6434138" y="1476375"/>
          <p14:tracePt t="4351" x="6446838" y="1476375"/>
          <p14:tracePt t="4359" x="6496050" y="1476375"/>
          <p14:tracePt t="4367" x="6521450" y="1476375"/>
          <p14:tracePt t="4375" x="6559550" y="1476375"/>
          <p14:tracePt t="4383" x="6596063" y="1476375"/>
          <p14:tracePt t="4391" x="6608763" y="1476375"/>
          <p14:tracePt t="4399" x="6634163" y="1476375"/>
          <p14:tracePt t="4407" x="6672263" y="1476375"/>
          <p14:tracePt t="4415" x="6696075" y="1476375"/>
          <p14:tracePt t="4423" x="6721475" y="1489075"/>
          <p14:tracePt t="4431" x="6759575" y="1489075"/>
          <p14:tracePt t="4439" x="6821488" y="1527175"/>
          <p14:tracePt t="4447" x="6897688" y="1552575"/>
          <p14:tracePt t="4455" x="6946900" y="1563688"/>
          <p14:tracePt t="4463" x="7034213" y="1589088"/>
          <p14:tracePt t="4471" x="7085013" y="1601788"/>
          <p14:tracePt t="4479" x="7134225" y="1627188"/>
          <p14:tracePt t="4488" x="7146925" y="1627188"/>
          <p14:tracePt t="4503" x="7172325" y="1639888"/>
          <p14:tracePt t="4535" x="7172325" y="1652588"/>
          <p14:tracePt t="4543" x="7172325" y="1676400"/>
          <p14:tracePt t="4551" x="7146925" y="1714500"/>
          <p14:tracePt t="4567" x="7146925" y="1752600"/>
          <p14:tracePt t="4575" x="7110413" y="1765300"/>
          <p14:tracePt t="4591" x="7072313" y="1776413"/>
          <p14:tracePt t="4599" x="7059613" y="1789113"/>
          <p14:tracePt t="4607" x="7034213" y="1814513"/>
          <p14:tracePt t="4615" x="7010400" y="1814513"/>
          <p14:tracePt t="4623" x="6985000" y="1814513"/>
          <p14:tracePt t="4631" x="6934200" y="1814513"/>
          <p14:tracePt t="4639" x="6872288" y="1827213"/>
          <p14:tracePt t="4647" x="6846888" y="1827213"/>
          <p14:tracePt t="4655" x="6772275" y="1827213"/>
          <p14:tracePt t="4663" x="6708775" y="1852613"/>
          <p14:tracePt t="4671" x="6659563" y="1852613"/>
          <p14:tracePt t="4679" x="6608763" y="1865313"/>
          <p14:tracePt t="4688" x="6546850" y="1865313"/>
          <p14:tracePt t="4695" x="6472238" y="1889125"/>
          <p14:tracePt t="4703" x="6396038" y="1927225"/>
          <p14:tracePt t="4711" x="6321425" y="1952625"/>
          <p14:tracePt t="4719" x="6170613" y="1965325"/>
          <p14:tracePt t="4727" x="6034088" y="2014538"/>
          <p14:tracePt t="4735" x="5945188" y="2065338"/>
          <p14:tracePt t="4743" x="5870575" y="2101850"/>
          <p14:tracePt t="4751" x="5783263" y="2139950"/>
          <p14:tracePt t="4759" x="5732463" y="2139950"/>
          <p14:tracePt t="4767" x="5670550" y="2165350"/>
          <p14:tracePt t="4775" x="5657850" y="2178050"/>
          <p14:tracePt t="4783" x="5632450" y="2178050"/>
          <p14:tracePt t="4791" x="5595938" y="2190750"/>
          <p14:tracePt t="4807" x="5583238" y="2190750"/>
          <p14:tracePt t="4823" x="5570538" y="2201863"/>
          <p14:tracePt t="4839" x="5532438" y="2201863"/>
          <p14:tracePt t="4847" x="5519738" y="2201863"/>
          <p14:tracePt t="4855" x="5470525" y="2201863"/>
          <p14:tracePt t="4863" x="5445125" y="2227263"/>
          <p14:tracePt t="4871" x="5407025" y="2227263"/>
          <p14:tracePt t="4879" x="5357813" y="2239963"/>
          <p14:tracePt t="4888" x="5345113" y="2239963"/>
          <p14:tracePt t="4895" x="5319713" y="2239963"/>
          <p14:tracePt t="4903" x="5307013" y="2239963"/>
          <p14:tracePt t="4927" x="5294313" y="2239963"/>
          <p14:tracePt t="4959" x="5281613" y="2239963"/>
          <p14:tracePt t="4975" x="5270500" y="2239963"/>
          <p14:tracePt t="5031" x="5257800" y="2239963"/>
          <p14:tracePt t="5039" x="5257800" y="2201863"/>
          <p14:tracePt t="5047" x="5257800" y="2178050"/>
          <p14:tracePt t="5055" x="5257800" y="2127250"/>
          <p14:tracePt t="5063" x="5257800" y="2027238"/>
          <p14:tracePt t="5071" x="5281613" y="1965325"/>
          <p14:tracePt t="5079" x="5319713" y="1914525"/>
          <p14:tracePt t="5088" x="5357813" y="1852613"/>
          <p14:tracePt t="5095" x="5394325" y="1814513"/>
          <p14:tracePt t="5103" x="5419725" y="1789113"/>
          <p14:tracePt t="5111" x="5483225" y="1765300"/>
          <p14:tracePt t="5119" x="5495925" y="1727200"/>
          <p14:tracePt t="5127" x="5570538" y="1714500"/>
          <p14:tracePt t="5135" x="5645150" y="1689100"/>
          <p14:tracePt t="5143" x="5708650" y="1676400"/>
          <p14:tracePt t="5151" x="5757863" y="1652588"/>
          <p14:tracePt t="5159" x="5795963" y="1639888"/>
          <p14:tracePt t="5167" x="5832475" y="1627188"/>
          <p14:tracePt t="5175" x="5845175" y="1627188"/>
          <p14:tracePt t="5191" x="5870575" y="1627188"/>
          <p14:tracePt t="5199" x="5883275" y="1627188"/>
          <p14:tracePt t="5215" x="5908675" y="1627188"/>
          <p14:tracePt t="5231" x="5921375" y="1627188"/>
          <p14:tracePt t="5239" x="5932488" y="1627188"/>
          <p14:tracePt t="5247" x="5945188" y="1627188"/>
          <p14:tracePt t="5255" x="5957888" y="1627188"/>
          <p14:tracePt t="5263" x="5995988" y="1627188"/>
          <p14:tracePt t="5271" x="6008688" y="1627188"/>
          <p14:tracePt t="5288" x="6045200" y="1627188"/>
          <p14:tracePt t="5295" x="6083300" y="1627188"/>
          <p14:tracePt t="5303" x="6157913" y="1627188"/>
          <p14:tracePt t="5311" x="6234113" y="1627188"/>
          <p14:tracePt t="5319" x="6359525" y="1627188"/>
          <p14:tracePt t="5327" x="6434138" y="1627188"/>
          <p14:tracePt t="5335" x="6508750" y="1652588"/>
          <p14:tracePt t="5343" x="6584950" y="1652588"/>
          <p14:tracePt t="5351" x="6646863" y="1663700"/>
          <p14:tracePt t="5359" x="6696075" y="1663700"/>
          <p14:tracePt t="5367" x="6708775" y="1663700"/>
          <p14:tracePt t="5599" x="6746875" y="1663700"/>
          <p14:tracePt t="5607" x="6846888" y="1689100"/>
          <p14:tracePt t="5615" x="6985000" y="1714500"/>
          <p14:tracePt t="5623" x="7159625" y="1714500"/>
          <p14:tracePt t="5631" x="7285038" y="1714500"/>
          <p14:tracePt t="5639" x="7459663" y="1714500"/>
          <p14:tracePt t="5647" x="7597775" y="1714500"/>
          <p14:tracePt t="5655" x="7735888" y="1739900"/>
          <p14:tracePt t="5663" x="7848600" y="1752600"/>
          <p14:tracePt t="5671" x="7897813" y="1752600"/>
          <p14:tracePt t="5679" x="7948613" y="1776413"/>
          <p14:tracePt t="5688" x="7961313" y="1776413"/>
          <p14:tracePt t="5695" x="7986713" y="1776413"/>
          <p14:tracePt t="5743" x="7999413" y="1789113"/>
          <p14:tracePt t="5775" x="7974013" y="1789113"/>
          <p14:tracePt t="5783" x="7923213" y="1789113"/>
          <p14:tracePt t="5791" x="7874000" y="1789113"/>
          <p14:tracePt t="5799" x="7797800" y="1789113"/>
          <p14:tracePt t="5807" x="7697788" y="1789113"/>
          <p14:tracePt t="5815" x="7623175" y="1789113"/>
          <p14:tracePt t="5823" x="7572375" y="1789113"/>
          <p14:tracePt t="5831" x="7435850" y="1789113"/>
          <p14:tracePt t="5839" x="7335838" y="1789113"/>
          <p14:tracePt t="5847" x="7285038" y="1789113"/>
          <p14:tracePt t="5855" x="7235825" y="1789113"/>
          <p14:tracePt t="5863" x="7197725" y="1789113"/>
          <p14:tracePt t="5871" x="7146925" y="1789113"/>
          <p14:tracePt t="5879" x="7110413" y="1789113"/>
          <p14:tracePt t="5888" x="7097713" y="1789113"/>
          <p14:tracePt t="5905" x="7021513" y="1789113"/>
          <p14:tracePt t="5911" x="6985000" y="1789113"/>
          <p14:tracePt t="5919" x="6972300" y="1801813"/>
          <p14:tracePt t="5927" x="6959600" y="1801813"/>
          <p14:tracePt t="5935" x="6946900" y="1801813"/>
          <p14:tracePt t="5943" x="6934200" y="1801813"/>
          <p14:tracePt t="5951" x="6910388" y="1801813"/>
          <p14:tracePt t="5959" x="6897688" y="1801813"/>
          <p14:tracePt t="5967" x="6872288" y="1801813"/>
          <p14:tracePt t="5975" x="6834188" y="1814513"/>
          <p14:tracePt t="5983" x="6808788" y="1814513"/>
          <p14:tracePt t="5991" x="6746875" y="1814513"/>
          <p14:tracePt t="5999" x="6672263" y="1814513"/>
          <p14:tracePt t="6007" x="6646863" y="1814513"/>
          <p14:tracePt t="6015" x="6596063" y="1814513"/>
          <p14:tracePt t="6023" x="6559550" y="1814513"/>
          <p14:tracePt t="6031" x="6508750" y="1814513"/>
          <p14:tracePt t="6039" x="6472238" y="1839913"/>
          <p14:tracePt t="6047" x="6421438" y="1839913"/>
          <p14:tracePt t="6055" x="6359525" y="1839913"/>
          <p14:tracePt t="6063" x="6259513" y="1839913"/>
          <p14:tracePt t="6071" x="6096000" y="1839913"/>
          <p14:tracePt t="6079" x="5921375" y="1865313"/>
          <p14:tracePt t="6088" x="5783263" y="1889125"/>
          <p14:tracePt t="6095" x="5583238" y="1914525"/>
          <p14:tracePt t="6103" x="5370513" y="1965325"/>
          <p14:tracePt t="6111" x="5170488" y="1989138"/>
          <p14:tracePt t="6119" x="4994275" y="2014538"/>
          <p14:tracePt t="6127" x="4819650" y="2039938"/>
          <p14:tracePt t="6135" x="4719638" y="2039938"/>
          <p14:tracePt t="6143" x="4643438" y="2052638"/>
          <p14:tracePt t="6151" x="4606925" y="2078038"/>
          <p14:tracePt t="6159" x="4568825" y="2089150"/>
          <p14:tracePt t="6191" x="4556125" y="2101850"/>
          <p14:tracePt t="6207" x="4543425" y="2114550"/>
          <p14:tracePt t="6247" x="4543425" y="2127250"/>
          <p14:tracePt t="6407" x="4530725" y="2114550"/>
          <p14:tracePt t="6431" x="4530725" y="2101850"/>
          <p14:tracePt t="6439" x="4518025" y="2078038"/>
          <p14:tracePt t="6447" x="4506913" y="2052638"/>
          <p14:tracePt t="6455" x="4481513" y="2039938"/>
          <p14:tracePt t="6463" x="4456113" y="2014538"/>
          <p14:tracePt t="6471" x="4418013" y="1978025"/>
          <p14:tracePt t="6479" x="4406900" y="1965325"/>
          <p14:tracePt t="6488" x="4394200" y="1952625"/>
          <p14:tracePt t="6495" x="4356100" y="1914525"/>
          <p14:tracePt t="6503" x="4318000" y="1876425"/>
          <p14:tracePt t="6527" x="4281488" y="1839913"/>
          <p14:tracePt t="6559" x="4268788" y="1839913"/>
          <p14:tracePt t="6583" x="4256088" y="1839913"/>
          <p14:tracePt t="6599" x="4243388" y="1839913"/>
          <p14:tracePt t="6607" x="4230688" y="1839913"/>
          <p14:tracePt t="6623" x="4192588" y="1852613"/>
          <p14:tracePt t="6647" x="4192588" y="1865313"/>
          <p14:tracePt t="6655" x="4192588" y="1876425"/>
          <p14:tracePt t="6671" x="4181475" y="1901825"/>
          <p14:tracePt t="6743" x="4181475" y="1914525"/>
          <p14:tracePt t="6751" x="4192588" y="1914525"/>
          <p14:tracePt t="6759" x="4217988" y="1914525"/>
          <p14:tracePt t="6767" x="4281488" y="1914525"/>
          <p14:tracePt t="6775" x="4281488" y="1889125"/>
          <p14:tracePt t="6783" x="4281488" y="1852613"/>
          <p14:tracePt t="6791" x="4281488" y="1814513"/>
          <p14:tracePt t="6799" x="4281488" y="1789113"/>
          <p14:tracePt t="6807" x="4281488" y="1776413"/>
          <p14:tracePt t="6815" x="4243388" y="1739900"/>
          <p14:tracePt t="6823" x="4230688" y="1727200"/>
          <p14:tracePt t="6839" x="4156075" y="1714500"/>
          <p14:tracePt t="6847" x="4143375" y="1689100"/>
          <p14:tracePt t="6855" x="4092575" y="1676400"/>
          <p14:tracePt t="6863" x="4043363" y="1676400"/>
          <p14:tracePt t="6871" x="4017963" y="1676400"/>
          <p14:tracePt t="6889" x="3943350" y="1663700"/>
          <p14:tracePt t="6895" x="3917950" y="1663700"/>
          <p14:tracePt t="6903" x="3905250" y="1663700"/>
          <p14:tracePt t="6919" x="3879850" y="1663700"/>
          <p14:tracePt t="6943" x="3867150" y="1663700"/>
          <p14:tracePt t="6951" x="3856038" y="1663700"/>
          <p14:tracePt t="6967" x="3843338" y="1663700"/>
          <p14:tracePt t="6975" x="3817938" y="1676400"/>
          <p14:tracePt t="7103" x="3792538" y="1701800"/>
          <p14:tracePt t="8839" x="3779838" y="1714500"/>
          <p14:tracePt t="8855" x="3779838" y="1765300"/>
          <p14:tracePt t="8863" x="3767138" y="1776413"/>
          <p14:tracePt t="8871" x="3743325" y="1801813"/>
          <p14:tracePt t="8888" x="3743325" y="1814513"/>
          <p14:tracePt t="8903" x="3705225" y="1865313"/>
          <p14:tracePt t="8911" x="3692525" y="1876425"/>
          <p14:tracePt t="8919" x="3654425" y="1914525"/>
          <p14:tracePt t="8927" x="3617913" y="1952625"/>
          <p14:tracePt t="8935" x="3592513" y="1989138"/>
          <p14:tracePt t="8943" x="3530600" y="2027238"/>
          <p14:tracePt t="8951" x="3492500" y="2065338"/>
          <p14:tracePt t="8959" x="3441700" y="2101850"/>
          <p14:tracePt t="8967" x="3405188" y="2127250"/>
          <p14:tracePt t="8975" x="3392488" y="2152650"/>
          <p14:tracePt t="8983" x="3354388" y="2165350"/>
          <p14:tracePt t="8991" x="3317875" y="2178050"/>
          <p14:tracePt t="8999" x="3305175" y="2190750"/>
          <p14:tracePt t="9007" x="3279775" y="2190750"/>
          <p14:tracePt t="9015" x="3267075" y="2190750"/>
          <p14:tracePt t="9023" x="3254375" y="2190750"/>
          <p14:tracePt t="9031" x="3216275" y="2214563"/>
          <p14:tracePt t="9071" x="3205163" y="2227263"/>
          <p14:tracePt t="9088" x="3192463" y="2239963"/>
          <p14:tracePt t="9103" x="3179763" y="2252663"/>
          <p14:tracePt t="9111" x="3167063" y="2252663"/>
          <p14:tracePt t="9119" x="3141663" y="2265363"/>
          <p14:tracePt t="9127" x="3128963" y="2265363"/>
          <p14:tracePt t="9135" x="3103563" y="2278063"/>
          <p14:tracePt t="9151" x="3067050" y="2303463"/>
          <p14:tracePt t="9159" x="3054350" y="2303463"/>
          <p14:tracePt t="9167" x="3016250" y="2314575"/>
          <p14:tracePt t="9175" x="2967038" y="2327275"/>
          <p14:tracePt t="9183" x="2954338" y="2327275"/>
          <p14:tracePt t="9191" x="2903538" y="2352675"/>
          <p14:tracePt t="9199" x="2890838" y="2365375"/>
          <p14:tracePt t="9207" x="2854325" y="2378075"/>
          <p14:tracePt t="9215" x="2803525" y="2378075"/>
          <p14:tracePt t="9223" x="2767013" y="2390775"/>
          <p14:tracePt t="9231" x="2741613" y="2414588"/>
          <p14:tracePt t="9239" x="2703513" y="2427288"/>
          <p14:tracePt t="9247" x="2667000" y="2452688"/>
          <p14:tracePt t="9255" x="2616200" y="2465388"/>
          <p14:tracePt t="9263" x="2578100" y="2465388"/>
          <p14:tracePt t="9271" x="2541588" y="2478088"/>
          <p14:tracePt t="9279" x="2490788" y="2503488"/>
          <p14:tracePt t="9288" x="2441575" y="2503488"/>
          <p14:tracePt t="9295" x="2428875" y="2503488"/>
          <p14:tracePt t="9303" x="2390775" y="2503488"/>
          <p14:tracePt t="9311" x="2378075" y="2503488"/>
          <p14:tracePt t="9319" x="2365375" y="2503488"/>
          <p14:tracePt t="9327" x="2352675" y="2503488"/>
          <p14:tracePt t="9471" x="2339975" y="2503488"/>
          <p14:tracePt t="9511" x="2328863" y="2503488"/>
          <p14:tracePt t="9647" x="2303463" y="2503488"/>
          <p14:tracePt t="9663" x="2290763" y="2503488"/>
          <p14:tracePt t="10279" x="2290763" y="2490788"/>
          <p14:tracePt t="10351" x="2290763" y="2465388"/>
          <p14:tracePt t="10471" x="2290763" y="2452688"/>
          <p14:tracePt t="10479" x="2316163" y="2452688"/>
          <p14:tracePt t="10487" x="2352675" y="2452688"/>
          <p14:tracePt t="10495" x="2390775" y="2452688"/>
          <p14:tracePt t="10504" x="2441575" y="2452688"/>
          <p14:tracePt t="10511" x="2516188" y="2452688"/>
          <p14:tracePt t="10519" x="2565400" y="2452688"/>
          <p14:tracePt t="10527" x="2603500" y="2452688"/>
          <p14:tracePt t="10535" x="2616200" y="2452688"/>
          <p14:tracePt t="10543" x="2628900" y="2452688"/>
          <p14:tracePt t="10559" x="2641600" y="2452688"/>
          <p14:tracePt t="10607" x="2667000" y="2452688"/>
          <p14:tracePt t="10623" x="2678113" y="2452688"/>
          <p14:tracePt t="10631" x="2703513" y="2465388"/>
          <p14:tracePt t="10655" x="2716213" y="2465388"/>
          <p14:tracePt t="10663" x="2741613" y="2465388"/>
          <p14:tracePt t="10671" x="2778125" y="2465388"/>
          <p14:tracePt t="10679" x="2816225" y="2465388"/>
          <p14:tracePt t="10688" x="2841625" y="2465388"/>
          <p14:tracePt t="10695" x="2903538" y="2465388"/>
          <p14:tracePt t="10704" x="2979738" y="2465388"/>
          <p14:tracePt t="10711" x="3054350" y="2478088"/>
          <p14:tracePt t="10719" x="3192463" y="2503488"/>
          <p14:tracePt t="10727" x="3267075" y="2527300"/>
          <p14:tracePt t="10735" x="3341688" y="2527300"/>
          <p14:tracePt t="10743" x="3392488" y="2527300"/>
          <p14:tracePt t="10751" x="3454400" y="2540000"/>
          <p14:tracePt t="10759" x="3505200" y="2540000"/>
          <p14:tracePt t="10767" x="3541713" y="2552700"/>
          <p14:tracePt t="10775" x="3567113" y="2552700"/>
          <p14:tracePt t="10783" x="3592513" y="2552700"/>
          <p14:tracePt t="10791" x="3617913" y="2552700"/>
          <p14:tracePt t="10799" x="3630613" y="2552700"/>
          <p14:tracePt t="10807" x="3643313" y="2552700"/>
          <p14:tracePt t="10815" x="3679825" y="2552700"/>
          <p14:tracePt t="10831" x="3692525" y="2552700"/>
          <p14:tracePt t="10839" x="3705225" y="2552700"/>
          <p14:tracePt t="10855" x="3717925" y="2552700"/>
          <p14:tracePt t="10863" x="3756025" y="2540000"/>
          <p14:tracePt t="10887" x="3767138" y="2527300"/>
          <p14:tracePt t="10895" x="3779838" y="2527300"/>
          <p14:tracePt t="10904" x="3805238" y="2527300"/>
          <p14:tracePt t="10911" x="3843338" y="2527300"/>
          <p14:tracePt t="10919" x="3867150" y="2527300"/>
          <p14:tracePt t="10927" x="3943350" y="2527300"/>
          <p14:tracePt t="10935" x="4005263" y="2527300"/>
          <p14:tracePt t="10943" x="4030663" y="2527300"/>
          <p14:tracePt t="10951" x="4092575" y="2527300"/>
          <p14:tracePt t="10959" x="4192588" y="2527300"/>
          <p14:tracePt t="10967" x="4318000" y="2527300"/>
          <p14:tracePt t="10975" x="4381500" y="2527300"/>
          <p14:tracePt t="10983" x="4430713" y="2527300"/>
          <p14:tracePt t="10991" x="4443413" y="2527300"/>
          <p14:tracePt t="10999" x="4468813" y="2527300"/>
          <p14:tracePt t="11007" x="4494213" y="2527300"/>
          <p14:tracePt t="11015" x="4518025" y="2527300"/>
          <p14:tracePt t="11023" x="4530725" y="2527300"/>
          <p14:tracePt t="11031" x="4543425" y="2527300"/>
          <p14:tracePt t="11047" x="4556125" y="2527300"/>
          <p14:tracePt t="11055" x="4581525" y="2527300"/>
          <p14:tracePt t="11063" x="4594225" y="2527300"/>
          <p14:tracePt t="11071" x="4606925" y="2527300"/>
          <p14:tracePt t="11079" x="4619625" y="2527300"/>
          <p14:tracePt t="11087" x="4630738" y="2527300"/>
          <p14:tracePt t="11095" x="4643438" y="2527300"/>
          <p14:tracePt t="11104" x="4656138" y="2527300"/>
          <p14:tracePt t="11111" x="4681538" y="2527300"/>
          <p14:tracePt t="11135" x="4694238" y="2527300"/>
          <p14:tracePt t="11175" x="4706938" y="2527300"/>
          <p14:tracePt t="11183" x="4719638" y="2527300"/>
          <p14:tracePt t="11191" x="4743450" y="2527300"/>
          <p14:tracePt t="11199" x="4768850" y="2527300"/>
          <p14:tracePt t="11215" x="4781550" y="2540000"/>
          <p14:tracePt t="11223" x="4794250" y="2540000"/>
          <p14:tracePt t="11231" x="4843463" y="2540000"/>
          <p14:tracePt t="11239" x="4868863" y="2552700"/>
          <p14:tracePt t="11247" x="4945063" y="2552700"/>
          <p14:tracePt t="11255" x="5006975" y="2552700"/>
          <p14:tracePt t="11263" x="5106988" y="2552700"/>
          <p14:tracePt t="11271" x="5132388" y="2552700"/>
          <p14:tracePt t="11279" x="5232400" y="2552700"/>
          <p14:tracePt t="11287" x="5307013" y="2552700"/>
          <p14:tracePt t="11295" x="5319713" y="2552700"/>
          <p14:tracePt t="11304" x="5394325" y="2540000"/>
          <p14:tracePt t="11311" x="5407025" y="2540000"/>
          <p14:tracePt t="11319" x="5432425" y="2540000"/>
          <p14:tracePt t="11327" x="5470525" y="2540000"/>
          <p14:tracePt t="11335" x="5483225" y="2540000"/>
          <p14:tracePt t="11343" x="5495925" y="2540000"/>
          <p14:tracePt t="11359" x="5507038" y="2540000"/>
          <p14:tracePt t="11367" x="5519738" y="2527300"/>
          <p14:tracePt t="11375" x="5532438" y="2527300"/>
          <p14:tracePt t="11383" x="5557838" y="2516188"/>
          <p14:tracePt t="11391" x="5583238" y="2516188"/>
          <p14:tracePt t="11399" x="5632450" y="2490788"/>
          <p14:tracePt t="11415" x="5670550" y="2490788"/>
          <p14:tracePt t="11423" x="5719763" y="2490788"/>
          <p14:tracePt t="11431" x="5757863" y="2490788"/>
          <p14:tracePt t="11439" x="5795963" y="2478088"/>
          <p14:tracePt t="11447" x="5808663" y="2478088"/>
          <p14:tracePt t="11455" x="5845175" y="2478088"/>
          <p14:tracePt t="11463" x="5908675" y="2478088"/>
          <p14:tracePt t="11471" x="5932488" y="2478088"/>
          <p14:tracePt t="11479" x="5970588" y="2478088"/>
          <p14:tracePt t="11487" x="6021388" y="2478088"/>
          <p14:tracePt t="11495" x="6057900" y="2478088"/>
          <p14:tracePt t="11504" x="6083300" y="2478088"/>
          <p14:tracePt t="11511" x="6121400" y="2478088"/>
          <p14:tracePt t="11519" x="6134100" y="2478088"/>
          <p14:tracePt t="11527" x="6146800" y="2478088"/>
          <p14:tracePt t="13047" x="6146800" y="2490788"/>
          <p14:tracePt t="13055" x="6134100" y="2503488"/>
          <p14:tracePt t="13063" x="6096000" y="2540000"/>
          <p14:tracePt t="13071" x="6083300" y="2552700"/>
          <p14:tracePt t="13079" x="6008688" y="2590800"/>
          <p14:tracePt t="13087" x="5995988" y="2590800"/>
          <p14:tracePt t="13095" x="5970588" y="2603500"/>
          <p14:tracePt t="13104" x="5908675" y="2627313"/>
          <p14:tracePt t="13111" x="5857875" y="2640013"/>
          <p14:tracePt t="13119" x="5757863" y="2665413"/>
          <p14:tracePt t="13127" x="5683250" y="2665413"/>
          <p14:tracePt t="13135" x="5583238" y="2678113"/>
          <p14:tracePt t="13143" x="5407025" y="2703513"/>
          <p14:tracePt t="13151" x="5307013" y="2703513"/>
          <p14:tracePt t="13159" x="5170488" y="2703513"/>
          <p14:tracePt t="13167" x="5094288" y="2728913"/>
          <p14:tracePt t="13175" x="4981575" y="2752725"/>
          <p14:tracePt t="13183" x="4868863" y="2765425"/>
          <p14:tracePt t="13191" x="4794250" y="2765425"/>
          <p14:tracePt t="13199" x="4719638" y="2790825"/>
          <p14:tracePt t="13207" x="4643438" y="2803525"/>
          <p14:tracePt t="13215" x="4568825" y="2803525"/>
          <p14:tracePt t="13223" x="4494213" y="2828925"/>
          <p14:tracePt t="13231" x="4381500" y="2852738"/>
          <p14:tracePt t="13239" x="4330700" y="2852738"/>
          <p14:tracePt t="13247" x="4256088" y="2865438"/>
          <p14:tracePt t="13255" x="4192588" y="2865438"/>
          <p14:tracePt t="13263" x="4143375" y="2890838"/>
          <p14:tracePt t="13271" x="4092575" y="2903538"/>
          <p14:tracePt t="13279" x="4068763" y="2903538"/>
          <p14:tracePt t="13287" x="4043363" y="2903538"/>
          <p14:tracePt t="13295" x="3992563" y="2928938"/>
          <p14:tracePt t="13304" x="3930650" y="2928938"/>
          <p14:tracePt t="13311" x="3879850" y="2928938"/>
          <p14:tracePt t="13319" x="3830638" y="2928938"/>
          <p14:tracePt t="13327" x="3730625" y="2928938"/>
          <p14:tracePt t="13335" x="3654425" y="2928938"/>
          <p14:tracePt t="13343" x="3579813" y="2928938"/>
          <p14:tracePt t="13351" x="3530600" y="2928938"/>
          <p14:tracePt t="13359" x="3429000" y="2928938"/>
          <p14:tracePt t="13367" x="3292475" y="2928938"/>
          <p14:tracePt t="13375" x="3192463" y="2928938"/>
          <p14:tracePt t="13383" x="3128963" y="2928938"/>
          <p14:tracePt t="13391" x="3028950" y="2928938"/>
          <p14:tracePt t="13399" x="3003550" y="2928938"/>
          <p14:tracePt t="13407" x="2967038" y="2928938"/>
          <p14:tracePt t="13415" x="2941638" y="2928938"/>
          <p14:tracePt t="13423" x="2903538" y="2928938"/>
          <p14:tracePt t="13431" x="2890838" y="2928938"/>
          <p14:tracePt t="13439" x="2879725" y="2928938"/>
          <p14:tracePt t="13447" x="2867025" y="2928938"/>
          <p14:tracePt t="13463" x="2854325" y="2928938"/>
          <p14:tracePt t="13471" x="2828925" y="2928938"/>
          <p14:tracePt t="13479" x="2803525" y="2928938"/>
          <p14:tracePt t="13487" x="2754313" y="2928938"/>
          <p14:tracePt t="13495" x="2716213" y="2928938"/>
          <p14:tracePt t="13504" x="2690813" y="2928938"/>
          <p14:tracePt t="13511" x="2667000" y="2928938"/>
          <p14:tracePt t="13519" x="2641600" y="2928938"/>
          <p14:tracePt t="13527" x="2628900" y="2928938"/>
          <p14:tracePt t="13543" x="2616200" y="2941638"/>
          <p14:tracePt t="13575" x="2603500" y="2952750"/>
          <p14:tracePt t="13839" x="2654300" y="2952750"/>
          <p14:tracePt t="13847" x="2703513" y="2952750"/>
          <p14:tracePt t="13855" x="2778125" y="2952750"/>
          <p14:tracePt t="13863" x="2854325" y="2952750"/>
          <p14:tracePt t="13887" x="3003550" y="2941638"/>
          <p14:tracePt t="13895" x="3016250" y="2928938"/>
          <p14:tracePt t="13935" x="3028950" y="2928938"/>
          <p14:tracePt t="14015" x="3054350" y="2928938"/>
          <p14:tracePt t="14023" x="3116263" y="2928938"/>
          <p14:tracePt t="14031" x="3192463" y="2916238"/>
          <p14:tracePt t="14039" x="3417888" y="2916238"/>
          <p14:tracePt t="14047" x="3592513" y="2890838"/>
          <p14:tracePt t="14055" x="3830638" y="2890838"/>
          <p14:tracePt t="14063" x="4030663" y="2890838"/>
          <p14:tracePt t="14071" x="4268788" y="2890838"/>
          <p14:tracePt t="14079" x="4468813" y="2890838"/>
          <p14:tracePt t="14087" x="4694238" y="2890838"/>
          <p14:tracePt t="14095" x="4932363" y="2890838"/>
          <p14:tracePt t="14104" x="5132388" y="2890838"/>
          <p14:tracePt t="14111" x="5270500" y="2890838"/>
          <p14:tracePt t="14119" x="5345113" y="2890838"/>
          <p14:tracePt t="14127" x="5394325" y="2890838"/>
          <p14:tracePt t="14143" x="5407025" y="2890838"/>
          <p14:tracePt t="14247" x="5419725" y="2878138"/>
          <p14:tracePt t="14271" x="5457825" y="2840038"/>
          <p14:tracePt t="14279" x="5470525" y="2840038"/>
          <p14:tracePt t="14287" x="5483225" y="2840038"/>
          <p14:tracePt t="14295" x="5532438" y="2840038"/>
          <p14:tracePt t="14304" x="5583238" y="2816225"/>
          <p14:tracePt t="14311" x="5645150" y="2803525"/>
          <p14:tracePt t="14319" x="5683250" y="2790825"/>
          <p14:tracePt t="14327" x="5732463" y="2765425"/>
          <p14:tracePt t="14335" x="5783263" y="2752725"/>
          <p14:tracePt t="14343" x="5795963" y="2752725"/>
          <p14:tracePt t="14351" x="5832475" y="2728913"/>
          <p14:tracePt t="14359" x="5845175" y="2728913"/>
          <p14:tracePt t="14375" x="5857875" y="2728913"/>
          <p14:tracePt t="14383" x="5870575" y="2728913"/>
          <p14:tracePt t="14407" x="5908675" y="2728913"/>
          <p14:tracePt t="14415" x="5932488" y="2728913"/>
          <p14:tracePt t="14423" x="5945188" y="2728913"/>
          <p14:tracePt t="14439" x="5983288" y="2728913"/>
          <p14:tracePt t="29863" x="6070600" y="2941638"/>
          <p14:tracePt t="29871" x="6208713" y="3154363"/>
          <p14:tracePt t="29879" x="6321425" y="3429000"/>
          <p14:tracePt t="29886" x="6434138" y="3641725"/>
          <p14:tracePt t="29895" x="6472238" y="3779838"/>
          <p14:tracePt t="29903" x="6521450" y="3892550"/>
          <p14:tracePt t="29911" x="6559550" y="3954463"/>
          <p14:tracePt t="29920" x="6572250" y="3992563"/>
          <p14:tracePt t="29926" x="6596063" y="4017963"/>
          <p14:tracePt t="29935" x="6608763" y="4029075"/>
          <p14:tracePt t="29943" x="6621463" y="4029075"/>
          <p14:tracePt t="29951" x="6684963" y="4029075"/>
          <p14:tracePt t="29959" x="6721475" y="4029075"/>
          <p14:tracePt t="29967" x="6772275" y="4029075"/>
          <p14:tracePt t="29975" x="6808788" y="4029075"/>
          <p14:tracePt t="29991" x="6834188" y="4029075"/>
          <p14:tracePt t="29999" x="6884988" y="4029075"/>
          <p14:tracePt t="30006" x="6921500" y="4029075"/>
          <p14:tracePt t="30014" x="6972300" y="4029075"/>
          <p14:tracePt t="30023" x="7034213" y="4054475"/>
          <p14:tracePt t="30031" x="7085013" y="4054475"/>
          <p14:tracePt t="30039" x="7134225" y="4054475"/>
          <p14:tracePt t="30047" x="7197725" y="4054475"/>
          <p14:tracePt t="30055" x="7223125" y="4054475"/>
          <p14:tracePt t="30063" x="7285038" y="4029075"/>
          <p14:tracePt t="30071" x="7297738" y="4029075"/>
          <p14:tracePt t="30079" x="7310438" y="3992563"/>
          <p14:tracePt t="30087" x="7323138" y="3979863"/>
          <p14:tracePt t="30095" x="7335838" y="3954463"/>
          <p14:tracePt t="30103" x="7359650" y="3916363"/>
          <p14:tracePt t="30111" x="7397750" y="3879850"/>
          <p14:tracePt t="30120" x="7435850" y="3829050"/>
          <p14:tracePt t="30135" x="7448550" y="3816350"/>
          <p14:tracePt t="30167" x="7397750" y="3892550"/>
          <p14:tracePt t="30175" x="7335838" y="4005263"/>
          <p14:tracePt t="30183" x="7246938" y="4192588"/>
          <p14:tracePt t="30191" x="7197725" y="4367213"/>
          <p14:tracePt t="30199" x="7134225" y="4518025"/>
          <p14:tracePt t="30206" x="7110413" y="4656138"/>
          <p14:tracePt t="30215" x="7085013" y="4730750"/>
          <p14:tracePt t="30223" x="7085013" y="4768850"/>
          <p14:tracePt t="30231" x="7085013" y="4792663"/>
          <p14:tracePt t="30239" x="7085013" y="4830763"/>
          <p14:tracePt t="30247" x="7134225" y="4879975"/>
          <p14:tracePt t="30255" x="7210425" y="4879975"/>
          <p14:tracePt t="30263" x="7335838" y="4879975"/>
          <p14:tracePt t="30271" x="7497763" y="4879975"/>
          <p14:tracePt t="30279" x="7735888" y="4843463"/>
          <p14:tracePt t="30287" x="7886700" y="4768850"/>
          <p14:tracePt t="30295" x="7974013" y="4679950"/>
          <p14:tracePt t="30303" x="8074025" y="4592638"/>
          <p14:tracePt t="30311" x="8110538" y="4530725"/>
          <p14:tracePt t="30319" x="8148638" y="4430713"/>
          <p14:tracePt t="30327" x="8148638" y="4367213"/>
          <p14:tracePt t="30335" x="8148638" y="4292600"/>
          <p14:tracePt t="30343" x="8148638" y="4241800"/>
          <p14:tracePt t="30351" x="8148638" y="4192588"/>
          <p14:tracePt t="30359" x="8148638" y="4154488"/>
          <p14:tracePt t="30366" x="8123238" y="4105275"/>
          <p14:tracePt t="30391" x="8110538" y="4092575"/>
          <p14:tracePt t="30399" x="8099425" y="4092575"/>
          <p14:tracePt t="30406" x="8061325" y="4092575"/>
          <p14:tracePt t="30415" x="8010525" y="4092575"/>
          <p14:tracePt t="30423" x="7961313" y="4092575"/>
          <p14:tracePt t="30431" x="7861300" y="4092575"/>
          <p14:tracePt t="30439" x="7761288" y="4192588"/>
          <p14:tracePt t="30447" x="7673975" y="4279900"/>
          <p14:tracePt t="30455" x="7572375" y="4430713"/>
          <p14:tracePt t="30462" x="7523163" y="4605338"/>
          <p14:tracePt t="30471" x="7472363" y="4743450"/>
          <p14:tracePt t="30479" x="7472363" y="4879975"/>
          <p14:tracePt t="30487" x="7472363" y="4956175"/>
          <p14:tracePt t="30495" x="7472363" y="5030788"/>
          <p14:tracePt t="30503" x="7472363" y="5068888"/>
          <p14:tracePt t="30511" x="7497763" y="5105400"/>
          <p14:tracePt t="30520" x="7535863" y="5118100"/>
          <p14:tracePt t="30526" x="7548563" y="5118100"/>
          <p14:tracePt t="30535" x="7597775" y="5118100"/>
          <p14:tracePt t="30543" x="7648575" y="5118100"/>
          <p14:tracePt t="30551" x="7773988" y="5105400"/>
          <p14:tracePt t="30559" x="7810500" y="5056188"/>
          <p14:tracePt t="30567" x="7874000" y="4968875"/>
          <p14:tracePt t="30575" x="7923213" y="4892675"/>
          <p14:tracePt t="30583" x="7974013" y="4718050"/>
          <p14:tracePt t="30591" x="7999413" y="4543425"/>
          <p14:tracePt t="30599" x="7999413" y="4405313"/>
          <p14:tracePt t="30606" x="7999413" y="4205288"/>
          <p14:tracePt t="30615" x="7999413" y="4005263"/>
          <p14:tracePt t="30623" x="7986713" y="3867150"/>
          <p14:tracePt t="30631" x="7935913" y="3716338"/>
          <p14:tracePt t="30639" x="7886700" y="3603625"/>
          <p14:tracePt t="30647" x="7848600" y="3554413"/>
          <p14:tracePt t="30655" x="7835900" y="3516313"/>
          <p14:tracePt t="30663" x="7797800" y="3479800"/>
          <p14:tracePt t="30671" x="7785100" y="3467100"/>
          <p14:tracePt t="30679" x="7773988" y="3467100"/>
          <p14:tracePt t="30687" x="7723188" y="3467100"/>
          <p14:tracePt t="30695" x="7685088" y="3467100"/>
          <p14:tracePt t="30703" x="7635875" y="3467100"/>
          <p14:tracePt t="30711" x="7561263" y="3516313"/>
          <p14:tracePt t="30719" x="7435850" y="3616325"/>
          <p14:tracePt t="30727" x="7335838" y="3729038"/>
          <p14:tracePt t="30735" x="7272338" y="3841750"/>
          <p14:tracePt t="30743" x="7197725" y="3992563"/>
          <p14:tracePt t="30751" x="7146925" y="4141788"/>
          <p14:tracePt t="30759" x="7123113" y="4279900"/>
          <p14:tracePt t="30767" x="7072313" y="4430713"/>
          <p14:tracePt t="30775" x="7072313" y="4505325"/>
          <p14:tracePt t="30783" x="7072313" y="4567238"/>
          <p14:tracePt t="30791" x="7072313" y="4667250"/>
          <p14:tracePt t="30799" x="7097713" y="4730750"/>
          <p14:tracePt t="30807" x="7185025" y="4818063"/>
          <p14:tracePt t="30815" x="7246938" y="4868863"/>
          <p14:tracePt t="30823" x="7335838" y="4943475"/>
          <p14:tracePt t="30831" x="7410450" y="4943475"/>
          <p14:tracePt t="30839" x="7459663" y="4943475"/>
          <p14:tracePt t="30847" x="7535863" y="4943475"/>
          <p14:tracePt t="30855" x="7610475" y="4943475"/>
          <p14:tracePt t="30863" x="7685088" y="4943475"/>
          <p14:tracePt t="30871" x="7735888" y="4943475"/>
          <p14:tracePt t="30887" x="7810500" y="4805363"/>
          <p14:tracePt t="30895" x="7835900" y="4705350"/>
          <p14:tracePt t="30903" x="7861300" y="4554538"/>
          <p14:tracePt t="30911" x="7861300" y="4392613"/>
          <p14:tracePt t="30919" x="7861300" y="4254500"/>
          <p14:tracePt t="30926" x="7861300" y="4092575"/>
          <p14:tracePt t="30935" x="7861300" y="3954463"/>
          <p14:tracePt t="30943" x="7797800" y="3803650"/>
          <p14:tracePt t="30951" x="7748588" y="3667125"/>
          <p14:tracePt t="30959" x="7735888" y="3629025"/>
          <p14:tracePt t="30967" x="7697788" y="3590925"/>
          <p14:tracePt t="30975" x="7685088" y="3579813"/>
          <p14:tracePt t="30991" x="7648575" y="3579813"/>
          <p14:tracePt t="30999" x="7597775" y="3579813"/>
          <p14:tracePt t="31006" x="7497763" y="3603625"/>
          <p14:tracePt t="31015" x="7397750" y="3729038"/>
          <p14:tracePt t="31023" x="7297738" y="3879850"/>
          <p14:tracePt t="31031" x="7159625" y="4067175"/>
          <p14:tracePt t="31039" x="7085013" y="4241800"/>
          <p14:tracePt t="31047" x="7034213" y="4418013"/>
          <p14:tracePt t="31055" x="7010400" y="4554538"/>
          <p14:tracePt t="31063" x="7010400" y="4692650"/>
          <p14:tracePt t="31071" x="7010400" y="4792663"/>
          <p14:tracePt t="31079" x="7046913" y="4905375"/>
          <p14:tracePt t="31086" x="7110413" y="4968875"/>
          <p14:tracePt t="31095" x="7159625" y="5018088"/>
          <p14:tracePt t="31103" x="7297738" y="5018088"/>
          <p14:tracePt t="31111" x="7397750" y="5018088"/>
          <p14:tracePt t="31119" x="7535863" y="5043488"/>
          <p14:tracePt t="31126" x="7648575" y="5043488"/>
          <p14:tracePt t="31135" x="7748588" y="5043488"/>
          <p14:tracePt t="31143" x="7797800" y="5043488"/>
          <p14:tracePt t="31151" x="7861300" y="5043488"/>
          <p14:tracePt t="31159" x="7910513" y="4981575"/>
          <p14:tracePt t="31167" x="7961313" y="4905375"/>
          <p14:tracePt t="31175" x="7974013" y="4756150"/>
          <p14:tracePt t="31183" x="7999413" y="4618038"/>
          <p14:tracePt t="31191" x="7999413" y="4479925"/>
          <p14:tracePt t="31199" x="7999413" y="4318000"/>
          <p14:tracePt t="31206" x="7999413" y="4179888"/>
          <p14:tracePt t="31215" x="7999413" y="4017963"/>
          <p14:tracePt t="31223" x="7974013" y="3905250"/>
          <p14:tracePt t="31231" x="7935913" y="3841750"/>
          <p14:tracePt t="31239" x="7897813" y="3803650"/>
          <p14:tracePt t="31279" x="7861300" y="3803650"/>
          <p14:tracePt t="31287" x="7810500" y="3854450"/>
          <p14:tracePt t="31295" x="7685088" y="3979863"/>
          <p14:tracePt t="31303" x="7610475" y="4154488"/>
          <p14:tracePt t="31311" x="7497763" y="4392613"/>
          <p14:tracePt t="31320" x="7423150" y="4579938"/>
          <p14:tracePt t="31326" x="7372350" y="4756150"/>
          <p14:tracePt t="31335" x="7323138" y="4930775"/>
          <p14:tracePt t="31343" x="7323138" y="5068888"/>
          <p14:tracePt t="31351" x="7323138" y="5118100"/>
          <p14:tracePt t="31359" x="7323138" y="5168900"/>
          <p14:tracePt t="31367" x="7323138" y="5205413"/>
          <p14:tracePt t="31375" x="7323138" y="5218113"/>
          <p14:tracePt t="31383" x="7323138" y="5243513"/>
          <p14:tracePt t="31391" x="7335838" y="5243513"/>
          <p14:tracePt t="31399" x="7385050" y="5243513"/>
          <p14:tracePt t="31407" x="7423150" y="5243513"/>
          <p14:tracePt t="31415" x="7497763" y="5243513"/>
          <p14:tracePt t="31423" x="7548563" y="5218113"/>
          <p14:tracePt t="31431" x="7610475" y="5168900"/>
          <p14:tracePt t="31439" x="7697788" y="5105400"/>
          <p14:tracePt t="31446" x="7735888" y="4992688"/>
          <p14:tracePt t="31455" x="7785100" y="4843463"/>
          <p14:tracePt t="31463" x="7810500" y="4705350"/>
          <p14:tracePt t="31471" x="7810500" y="4567238"/>
          <p14:tracePt t="31479" x="7810500" y="4467225"/>
          <p14:tracePt t="31487" x="7810500" y="4367213"/>
          <p14:tracePt t="31495" x="7748588" y="4217988"/>
          <p14:tracePt t="31503" x="7648575" y="4092575"/>
          <p14:tracePt t="31511" x="7597775" y="4029075"/>
          <p14:tracePt t="31520" x="7561263" y="4017963"/>
          <p14:tracePt t="31526" x="7485063" y="4005263"/>
          <p14:tracePt t="31535" x="7448550" y="4005263"/>
          <p14:tracePt t="31543" x="7397750" y="4005263"/>
          <p14:tracePt t="31551" x="7323138" y="4005263"/>
          <p14:tracePt t="31559" x="7246938" y="4005263"/>
          <p14:tracePt t="31566" x="7172325" y="4054475"/>
          <p14:tracePt t="31575" x="7072313" y="4141788"/>
          <p14:tracePt t="31583" x="6959600" y="4267200"/>
          <p14:tracePt t="31591" x="6859588" y="4354513"/>
          <p14:tracePt t="31599" x="6784975" y="4505325"/>
          <p14:tracePt t="31607" x="6784975" y="4630738"/>
          <p14:tracePt t="31615" x="6772275" y="4718050"/>
          <p14:tracePt t="31623" x="6772275" y="4792663"/>
          <p14:tracePt t="31631" x="6772275" y="4892675"/>
          <p14:tracePt t="31639" x="6772275" y="4968875"/>
          <p14:tracePt t="31647" x="6821488" y="5043488"/>
          <p14:tracePt t="31654" x="6910388" y="5130800"/>
          <p14:tracePt t="31663" x="6972300" y="5194300"/>
          <p14:tracePt t="31671" x="7085013" y="5243513"/>
          <p14:tracePt t="31678" x="7223125" y="5268913"/>
          <p14:tracePt t="31686" x="7323138" y="5268913"/>
          <p14:tracePt t="31695" x="7423150" y="5268913"/>
          <p14:tracePt t="31703" x="7497763" y="5268913"/>
          <p14:tracePt t="31711" x="7535863" y="5268913"/>
          <p14:tracePt t="31720" x="7623175" y="5218113"/>
          <p14:tracePt t="31727" x="7635875" y="5130800"/>
          <p14:tracePt t="31735" x="7661275" y="5030788"/>
          <p14:tracePt t="31743" x="7685088" y="4856163"/>
          <p14:tracePt t="31751" x="7685088" y="4718050"/>
          <p14:tracePt t="31759" x="7685088" y="4579938"/>
          <p14:tracePt t="31766" x="7685088" y="4479925"/>
          <p14:tracePt t="31775" x="7648575" y="4330700"/>
          <p14:tracePt t="31783" x="7597775" y="4217988"/>
          <p14:tracePt t="31791" x="7585075" y="4167188"/>
          <p14:tracePt t="31799" x="7548563" y="4117975"/>
          <p14:tracePt t="31815" x="7535863" y="4092575"/>
          <p14:tracePt t="31831" x="7523163" y="4092575"/>
          <p14:tracePt t="31839" x="7472363" y="4092575"/>
          <p14:tracePt t="31846" x="7435850" y="4092575"/>
          <p14:tracePt t="31854" x="7385050" y="4092575"/>
          <p14:tracePt t="31863" x="7297738" y="4141788"/>
          <p14:tracePt t="31870" x="7259638" y="4205288"/>
          <p14:tracePt t="31878" x="7197725" y="4305300"/>
          <p14:tracePt t="31886" x="7172325" y="4454525"/>
          <p14:tracePt t="31895" x="7123113" y="4630738"/>
          <p14:tracePt t="31903" x="7123113" y="4792663"/>
          <p14:tracePt t="31911" x="7123113" y="4968875"/>
          <p14:tracePt t="31920" x="7159625" y="5081588"/>
          <p14:tracePt t="31926" x="7223125" y="5168900"/>
          <p14:tracePt t="31935" x="7259638" y="5243513"/>
          <p14:tracePt t="31943" x="7359650" y="5330825"/>
          <p14:tracePt t="31950" x="7410450" y="5356225"/>
          <p14:tracePt t="31959" x="7510463" y="5356225"/>
          <p14:tracePt t="31967" x="7610475" y="5356225"/>
          <p14:tracePt t="31975" x="7723188" y="5356225"/>
          <p14:tracePt t="31983" x="7823200" y="5356225"/>
          <p14:tracePt t="31991" x="7974013" y="5294313"/>
          <p14:tracePt t="31998" x="8061325" y="5205413"/>
          <p14:tracePt t="32007" x="8086725" y="5092700"/>
          <p14:tracePt t="32014" x="8099425" y="4918075"/>
          <p14:tracePt t="32023" x="8099425" y="4779963"/>
          <p14:tracePt t="32031" x="8099425" y="4618038"/>
          <p14:tracePt t="32039" x="8099425" y="4454525"/>
          <p14:tracePt t="32046" x="8099425" y="4341813"/>
          <p14:tracePt t="32054" x="8048625" y="4230688"/>
          <p14:tracePt t="32063" x="8023225" y="4154488"/>
          <p14:tracePt t="32070" x="7986713" y="4092575"/>
          <p14:tracePt t="32078" x="7974013" y="4079875"/>
          <p14:tracePt t="32095" x="7961313" y="4067175"/>
          <p14:tracePt t="32103" x="7948613" y="4067175"/>
          <p14:tracePt t="32111" x="7923213" y="4067175"/>
          <p14:tracePt t="32120" x="7861300" y="4067175"/>
          <p14:tracePt t="32126" x="7785100" y="4067175"/>
          <p14:tracePt t="32135" x="7748588" y="4117975"/>
          <p14:tracePt t="32143" x="7673975" y="4167188"/>
          <p14:tracePt t="32151" x="7635875" y="4205288"/>
          <p14:tracePt t="32159" x="7597775" y="4230688"/>
          <p14:tracePt t="32170" x="7561263" y="4267200"/>
          <p14:tracePt t="32239" x="7561263" y="4279900"/>
          <p14:tracePt t="32966" x="7561263" y="4305300"/>
          <p14:tracePt t="32974" x="7585075" y="4341813"/>
          <p14:tracePt t="32982" x="7597775" y="4379913"/>
          <p14:tracePt t="32991" x="7623175" y="4430713"/>
          <p14:tracePt t="32998" x="7635875" y="4505325"/>
          <p14:tracePt t="33007" x="7661275" y="4579938"/>
          <p14:tracePt t="33014" x="7673975" y="4656138"/>
          <p14:tracePt t="33023" x="7697788" y="4692650"/>
          <p14:tracePt t="33030" x="7697788" y="4705350"/>
          <p14:tracePt t="33055" x="7697788" y="4718050"/>
          <p14:tracePt t="33087" x="7710488" y="4743450"/>
          <p14:tracePt t="33094" x="7735888" y="4743450"/>
          <p14:tracePt t="33102" x="7785100" y="4743450"/>
          <p14:tracePt t="33110" x="7874000" y="4692650"/>
          <p14:tracePt t="33119" x="7910513" y="4630738"/>
          <p14:tracePt t="33126" x="7910513" y="4618038"/>
          <p14:tracePt t="33135" x="7923213" y="4567238"/>
          <p14:tracePt t="33143" x="7948613" y="4530725"/>
          <p14:tracePt t="33150" x="7948613" y="4518025"/>
          <p14:tracePt t="33159" x="7948613" y="4467225"/>
          <p14:tracePt t="33174" x="7948613" y="4454525"/>
          <p14:tracePt t="33182" x="7948613" y="4443413"/>
          <p14:tracePt t="33190" x="7935913" y="4418013"/>
          <p14:tracePt t="33198" x="7923213" y="4418013"/>
          <p14:tracePt t="33215" x="7897813" y="4418013"/>
          <p14:tracePt t="33231" x="7886700" y="4418013"/>
          <p14:tracePt t="33239" x="7848600" y="4418013"/>
          <p14:tracePt t="33254" x="7823200" y="4418013"/>
          <p14:tracePt t="33262" x="7735888" y="4443413"/>
          <p14:tracePt t="33270" x="7685088" y="4492625"/>
          <p14:tracePt t="33278" x="7685088" y="4530725"/>
          <p14:tracePt t="33286" x="7623175" y="4592638"/>
          <p14:tracePt t="33294" x="7561263" y="4679950"/>
          <p14:tracePt t="33303" x="7548563" y="4705350"/>
          <p14:tracePt t="33310" x="7497763" y="4818063"/>
          <p14:tracePt t="33319" x="7497763" y="4892675"/>
          <p14:tracePt t="33326" x="7497763" y="4968875"/>
          <p14:tracePt t="33335" x="7548563" y="5043488"/>
          <p14:tracePt t="33342" x="7648575" y="5168900"/>
          <p14:tracePt t="33350" x="7685088" y="5205413"/>
          <p14:tracePt t="33359" x="7761288" y="5281613"/>
          <p14:tracePt t="33366" x="7848600" y="5330825"/>
          <p14:tracePt t="33375" x="7923213" y="5330825"/>
          <p14:tracePt t="33382" x="7974013" y="5330825"/>
          <p14:tracePt t="33390" x="8035925" y="5330825"/>
          <p14:tracePt t="33398" x="8048625" y="5330825"/>
          <p14:tracePt t="33414" x="8074025" y="5294313"/>
          <p14:tracePt t="33423" x="8074025" y="5218113"/>
          <p14:tracePt t="33430" x="8074025" y="5118100"/>
          <p14:tracePt t="33439" x="8074025" y="5018088"/>
          <p14:tracePt t="33447" x="8074025" y="4905375"/>
          <p14:tracePt t="33455" x="8048625" y="4792663"/>
          <p14:tracePt t="33462" x="7935913" y="4618038"/>
          <p14:tracePt t="33471" x="7835900" y="4430713"/>
          <p14:tracePt t="33478" x="7710488" y="4254500"/>
          <p14:tracePt t="33486" x="7610475" y="4129088"/>
          <p14:tracePt t="33494" x="7548563" y="4067175"/>
          <p14:tracePt t="33503" x="7510463" y="4041775"/>
          <p14:tracePt t="33511" x="7485063" y="4041775"/>
          <p14:tracePt t="33519" x="7448550" y="4041775"/>
          <p14:tracePt t="33526" x="7435850" y="4041775"/>
          <p14:tracePt t="33535" x="7410450" y="4041775"/>
          <p14:tracePt t="33542" x="7348538" y="4041775"/>
          <p14:tracePt t="33550" x="7272338" y="4079875"/>
          <p14:tracePt t="33559" x="7197725" y="4205288"/>
          <p14:tracePt t="33566" x="7097713" y="4354513"/>
          <p14:tracePt t="33574" x="7021513" y="4530725"/>
          <p14:tracePt t="33582" x="6921500" y="4718050"/>
          <p14:tracePt t="33590" x="6897688" y="4856163"/>
          <p14:tracePt t="33598" x="6872288" y="4968875"/>
          <p14:tracePt t="33606" x="6872288" y="5043488"/>
          <p14:tracePt t="33614" x="6872288" y="5068888"/>
          <p14:tracePt t="33623" x="6884988" y="5118100"/>
          <p14:tracePt t="33630" x="6959600" y="5168900"/>
          <p14:tracePt t="33639" x="7034213" y="5168900"/>
          <p14:tracePt t="33647" x="7185025" y="5168900"/>
          <p14:tracePt t="33654" x="7323138" y="5168900"/>
          <p14:tracePt t="33662" x="7459663" y="5156200"/>
          <p14:tracePt t="33671" x="7548563" y="5105400"/>
          <p14:tracePt t="33678" x="7610475" y="5081588"/>
          <p14:tracePt t="33687" x="7661275" y="5018088"/>
          <p14:tracePt t="33694" x="7661275" y="5005388"/>
          <p14:tracePt t="33703" x="7685088" y="4918075"/>
          <p14:tracePt t="33711" x="7685088" y="4805363"/>
          <p14:tracePt t="33719" x="7673975" y="4643438"/>
          <p14:tracePt t="33727" x="7648575" y="4530725"/>
          <p14:tracePt t="33735" x="7597775" y="4379913"/>
          <p14:tracePt t="33742" x="7597775" y="4354513"/>
          <p14:tracePt t="33750" x="7597775" y="4305300"/>
          <p14:tracePt t="33758" x="7597775" y="4279900"/>
          <p14:tracePt t="33798" x="7585075" y="4267200"/>
          <p14:tracePt t="33807" x="7535863" y="4267200"/>
          <p14:tracePt t="33814" x="7497763" y="4267200"/>
          <p14:tracePt t="33822" x="7448550" y="4267200"/>
          <p14:tracePt t="33830" x="7423150" y="4267200"/>
          <p14:tracePt t="33839" x="7385050" y="4279900"/>
          <p14:tracePt t="33846" x="7372350" y="4292600"/>
          <p14:tracePt t="33862" x="7359650" y="4305300"/>
          <p14:tracePt t="33886" x="7359650" y="4330700"/>
          <p14:tracePt t="33888" x="7359650" y="4392613"/>
          <p14:tracePt t="33894" x="7359650" y="4443413"/>
          <p14:tracePt t="33903" x="7359650" y="4492625"/>
          <p14:tracePt t="33911" x="7385050" y="4554538"/>
          <p14:tracePt t="33919" x="7385050" y="4605338"/>
          <p14:tracePt t="33926" x="7397750" y="4656138"/>
          <p14:tracePt t="33935" x="7410450" y="4667250"/>
          <p14:tracePt t="33942" x="7410450" y="4692650"/>
          <p14:tracePt t="33958" x="7410450" y="4718050"/>
          <p14:tracePt t="33974" x="7423150" y="4730750"/>
          <p14:tracePt t="33998" x="7435850" y="4730750"/>
          <p14:tracePt t="34022" x="7459663" y="4730750"/>
          <p14:tracePt t="34062" x="7472363" y="4730750"/>
          <p14:tracePt t="34070" x="7472363" y="4718050"/>
          <p14:tracePt t="34078" x="7485063" y="4679950"/>
          <p14:tracePt t="34086" x="7485063" y="4667250"/>
          <p14:tracePt t="34094" x="7485063" y="4643438"/>
          <p14:tracePt t="34103" x="7485063" y="4605338"/>
          <p14:tracePt t="34110" x="7497763" y="4567238"/>
          <p14:tracePt t="34119" x="7497763" y="4518025"/>
          <p14:tracePt t="34127" x="7497763" y="4492625"/>
          <p14:tracePt t="34135" x="7497763" y="4454525"/>
          <p14:tracePt t="34142" x="7497763" y="4405313"/>
          <p14:tracePt t="34150" x="7497763" y="4392613"/>
          <p14:tracePt t="34158" x="7485063" y="4379913"/>
          <p14:tracePt t="34167" x="7472363" y="4354513"/>
          <p14:tracePt t="34174" x="7459663" y="4354513"/>
          <p14:tracePt t="34182" x="7459663" y="4367213"/>
          <p14:tracePt t="34190" x="7448550" y="4379913"/>
          <p14:tracePt t="34198" x="7410450" y="4379913"/>
          <p14:tracePt t="34206" x="7372350" y="4418013"/>
          <p14:tracePt t="34214" x="7348538" y="4443413"/>
          <p14:tracePt t="34223" x="7297738" y="4579938"/>
          <p14:tracePt t="34230" x="7272338" y="4692650"/>
          <p14:tracePt t="34239" x="7272338" y="4856163"/>
          <p14:tracePt t="34246" x="7272338" y="4930775"/>
          <p14:tracePt t="34254" x="7272338" y="5005388"/>
          <p14:tracePt t="34262" x="7297738" y="5056188"/>
          <p14:tracePt t="34270" x="7323138" y="5092700"/>
          <p14:tracePt t="34278" x="7372350" y="5118100"/>
          <p14:tracePt t="34286" x="7472363" y="5118100"/>
          <p14:tracePt t="34294" x="7610475" y="5118100"/>
          <p14:tracePt t="34303" x="7785100" y="5105400"/>
          <p14:tracePt t="34310" x="7874000" y="5043488"/>
          <p14:tracePt t="34319" x="7961313" y="4968875"/>
          <p14:tracePt t="34327" x="8010525" y="4918075"/>
          <p14:tracePt t="34335" x="8035925" y="4805363"/>
          <p14:tracePt t="34342" x="8035925" y="4667250"/>
          <p14:tracePt t="34350" x="8035925" y="4505325"/>
          <p14:tracePt t="34358" x="8035925" y="4367213"/>
          <p14:tracePt t="34367" x="7999413" y="4192588"/>
          <p14:tracePt t="34374" x="7948613" y="4041775"/>
          <p14:tracePt t="34382" x="7874000" y="3892550"/>
          <p14:tracePt t="34390" x="7835900" y="3816350"/>
          <p14:tracePt t="34398" x="7797800" y="3754438"/>
          <p14:tracePt t="34406" x="7761288" y="3729038"/>
          <p14:tracePt t="34414" x="7748588" y="3729038"/>
          <p14:tracePt t="34423" x="7697788" y="3729038"/>
          <p14:tracePt t="34430" x="7648575" y="3729038"/>
          <p14:tracePt t="34438" x="7597775" y="3729038"/>
          <p14:tracePt t="34447" x="7497763" y="3729038"/>
          <p14:tracePt t="34454" x="7285038" y="3767138"/>
          <p14:tracePt t="34462" x="7197725" y="3829050"/>
          <p14:tracePt t="34470" x="7110413" y="3892550"/>
          <p14:tracePt t="34478" x="7010400" y="4017963"/>
          <p14:tracePt t="34486" x="6946900" y="4129088"/>
          <p14:tracePt t="34494" x="6897688" y="4279900"/>
          <p14:tracePt t="34503" x="6872288" y="4418013"/>
          <p14:tracePt t="34510" x="6859588" y="4492625"/>
          <p14:tracePt t="34519" x="6859588" y="4630738"/>
          <p14:tracePt t="34527" x="6859588" y="4730750"/>
          <p14:tracePt t="34535" x="6859588" y="4843463"/>
          <p14:tracePt t="34543" x="6934200" y="4956175"/>
          <p14:tracePt t="34550" x="7034213" y="5081588"/>
          <p14:tracePt t="34558" x="7085013" y="5130800"/>
          <p14:tracePt t="34566" x="7146925" y="5194300"/>
          <p14:tracePt t="34575" x="7259638" y="5218113"/>
          <p14:tracePt t="34582" x="7372350" y="5256213"/>
          <p14:tracePt t="34590" x="7448550" y="5256213"/>
          <p14:tracePt t="34598" x="7548563" y="5281613"/>
          <p14:tracePt t="34606" x="7597775" y="5281613"/>
          <p14:tracePt t="34614" x="7635875" y="5281613"/>
          <p14:tracePt t="34622" x="7710488" y="5205413"/>
          <p14:tracePt t="34630" x="7710488" y="5130800"/>
          <p14:tracePt t="34639" x="7735888" y="5056188"/>
          <p14:tracePt t="34646" x="7761288" y="4879975"/>
          <p14:tracePt t="34654" x="7761288" y="4718050"/>
          <p14:tracePt t="34662" x="7761288" y="4518025"/>
          <p14:tracePt t="34670" x="7761288" y="4279900"/>
          <p14:tracePt t="34678" x="7685088" y="4041775"/>
          <p14:tracePt t="34687" x="7610475" y="3767138"/>
          <p14:tracePt t="34694" x="7535863" y="3616325"/>
          <p14:tracePt t="34703" x="7497763" y="3541713"/>
          <p14:tracePt t="34710" x="7423150" y="3454400"/>
          <p14:tracePt t="34719" x="7397750" y="3416300"/>
          <p14:tracePt t="34726" x="7359650" y="3390900"/>
          <p14:tracePt t="34743" x="7323138" y="3390900"/>
          <p14:tracePt t="34750" x="7272338" y="3390900"/>
          <p14:tracePt t="34759" x="7185025" y="3441700"/>
          <p14:tracePt t="34766" x="7072313" y="3541713"/>
          <p14:tracePt t="34775" x="6946900" y="3692525"/>
          <p14:tracePt t="34782" x="6846888" y="3841750"/>
          <p14:tracePt t="34790" x="6772275" y="3967163"/>
          <p14:tracePt t="34798" x="6721475" y="4105275"/>
          <p14:tracePt t="34806" x="6672263" y="4254500"/>
          <p14:tracePt t="34814" x="6672263" y="4354513"/>
          <p14:tracePt t="34822" x="6646863" y="4492625"/>
          <p14:tracePt t="34830" x="6646863" y="4592638"/>
          <p14:tracePt t="34838" x="6684963" y="4679950"/>
          <p14:tracePt t="34846" x="6772275" y="4805363"/>
          <p14:tracePt t="34854" x="6834188" y="4856163"/>
          <p14:tracePt t="34862" x="6946900" y="4930775"/>
          <p14:tracePt t="34871" x="7034213" y="4943475"/>
          <p14:tracePt t="34878" x="7134225" y="4968875"/>
          <p14:tracePt t="34886" x="7272338" y="4968875"/>
          <p14:tracePt t="34894" x="7372350" y="4968875"/>
          <p14:tracePt t="34903" x="7548563" y="4968875"/>
          <p14:tracePt t="34910" x="7648575" y="4956175"/>
          <p14:tracePt t="34919" x="7735888" y="4892675"/>
          <p14:tracePt t="34926" x="7835900" y="4805363"/>
          <p14:tracePt t="34935" x="7874000" y="4718050"/>
          <p14:tracePt t="34942" x="7897813" y="4618038"/>
          <p14:tracePt t="34953" x="7923213" y="4479925"/>
          <p14:tracePt t="34958" x="7923213" y="4341813"/>
          <p14:tracePt t="34966" x="7923213" y="4205288"/>
          <p14:tracePt t="34974" x="7923213" y="4029075"/>
          <p14:tracePt t="34982" x="7886700" y="3892550"/>
          <p14:tracePt t="34991" x="7810500" y="3767138"/>
          <p14:tracePt t="34998" x="7748588" y="3692525"/>
          <p14:tracePt t="35007" x="7661275" y="3616325"/>
          <p14:tracePt t="35014" x="7597775" y="3579813"/>
          <p14:tracePt t="35023" x="7497763" y="3567113"/>
          <p14:tracePt t="35030" x="7423150" y="3567113"/>
          <p14:tracePt t="35039" x="7323138" y="3567113"/>
          <p14:tracePt t="35047" x="7185025" y="3567113"/>
          <p14:tracePt t="35054" x="7134225" y="3567113"/>
          <p14:tracePt t="35062" x="7046913" y="3629025"/>
          <p14:tracePt t="35070" x="6985000" y="3754438"/>
          <p14:tracePt t="35078" x="6910388" y="3905250"/>
          <p14:tracePt t="35086" x="6859588" y="4079875"/>
          <p14:tracePt t="35094" x="6859588" y="4279900"/>
          <p14:tracePt t="35102" x="6834188" y="4418013"/>
          <p14:tracePt t="35110" x="6834188" y="4579938"/>
          <p14:tracePt t="35119" x="6834188" y="4718050"/>
          <p14:tracePt t="35126" x="6846888" y="4892675"/>
          <p14:tracePt t="35135" x="6910388" y="4981575"/>
          <p14:tracePt t="35142" x="6972300" y="5068888"/>
          <p14:tracePt t="35150" x="7059613" y="5130800"/>
          <p14:tracePt t="35158" x="7185025" y="5205413"/>
          <p14:tracePt t="35166" x="7285038" y="5218113"/>
          <p14:tracePt t="35174" x="7435850" y="5243513"/>
          <p14:tracePt t="35182" x="7535863" y="5243513"/>
          <p14:tracePt t="35190" x="7610475" y="5243513"/>
          <p14:tracePt t="35198" x="7685088" y="5243513"/>
          <p14:tracePt t="35206" x="7735888" y="5243513"/>
          <p14:tracePt t="35214" x="7785100" y="5243513"/>
          <p14:tracePt t="35222" x="7823200" y="5205413"/>
          <p14:tracePt t="35231" x="7848600" y="5168900"/>
          <p14:tracePt t="35239" x="7848600" y="5118100"/>
          <p14:tracePt t="35246" x="7861300" y="5068888"/>
          <p14:tracePt t="35254" x="7861300" y="4930775"/>
          <p14:tracePt t="35263" x="7861300" y="4830763"/>
          <p14:tracePt t="35271" x="7861300" y="4630738"/>
          <p14:tracePt t="35279" x="7861300" y="4492625"/>
          <p14:tracePt t="35287" x="7848600" y="4392613"/>
          <p14:tracePt t="35295" x="7810500" y="4330700"/>
          <p14:tracePt t="35303" x="7785100" y="4292600"/>
          <p14:tracePt t="35310" x="7748588" y="4254500"/>
          <p14:tracePt t="35319" x="7735888" y="4254500"/>
          <p14:tracePt t="35326" x="7697788" y="4254500"/>
          <p14:tracePt t="35335" x="7648575" y="4241800"/>
          <p14:tracePt t="35342" x="7610475" y="4241800"/>
          <p14:tracePt t="35350" x="7585075" y="4241800"/>
          <p14:tracePt t="35358" x="7548563" y="4241800"/>
          <p14:tracePt t="35366" x="7535863" y="4241800"/>
          <p14:tracePt t="35374" x="7510463" y="4241800"/>
          <p14:tracePt t="35382" x="7485063" y="4241800"/>
          <p14:tracePt t="35390" x="7448550" y="4241800"/>
          <p14:tracePt t="35398" x="7423150" y="4267200"/>
          <p14:tracePt t="35406" x="7385050" y="4279900"/>
          <p14:tracePt t="35414" x="7385050" y="4318000"/>
          <p14:tracePt t="35422" x="7372350" y="4341813"/>
          <p14:tracePt t="35430" x="7359650" y="4379913"/>
          <p14:tracePt t="35439" x="7359650" y="4430713"/>
          <p14:tracePt t="35446" x="7359650" y="4505325"/>
          <p14:tracePt t="35454" x="7359650" y="4630738"/>
          <p14:tracePt t="35462" x="7385050" y="4756150"/>
          <p14:tracePt t="35470" x="7410450" y="4830763"/>
          <p14:tracePt t="35478" x="7448550" y="4905375"/>
          <p14:tracePt t="35487" x="7548563" y="5030788"/>
          <p14:tracePt t="35494" x="7610475" y="5092700"/>
          <p14:tracePt t="35503" x="7635875" y="5118100"/>
          <p14:tracePt t="35510" x="7673975" y="5143500"/>
          <p14:tracePt t="35519" x="7735888" y="5156200"/>
          <p14:tracePt t="35526" x="7785100" y="5156200"/>
          <p14:tracePt t="35535" x="7835900" y="5130800"/>
          <p14:tracePt t="35542" x="7848600" y="5118100"/>
          <p14:tracePt t="35550" x="7886700" y="5105400"/>
          <p14:tracePt t="35558" x="7923213" y="5018088"/>
          <p14:tracePt t="35567" x="7948613" y="4968875"/>
          <p14:tracePt t="35574" x="7948613" y="4868863"/>
          <p14:tracePt t="35582" x="7948613" y="4768850"/>
          <p14:tracePt t="35590" x="7961313" y="4630738"/>
          <p14:tracePt t="35599" x="8023225" y="4379913"/>
          <p14:tracePt t="35606" x="8023225" y="4279900"/>
          <p14:tracePt t="35614" x="7986713" y="4141788"/>
          <p14:tracePt t="35622" x="7986713" y="4067175"/>
          <p14:tracePt t="35631" x="7948613" y="3979863"/>
          <p14:tracePt t="35639" x="7910513" y="3929063"/>
          <p14:tracePt t="35647" x="7848600" y="3841750"/>
          <p14:tracePt t="35654" x="7810500" y="3803650"/>
          <p14:tracePt t="35662" x="7773988" y="3792538"/>
          <p14:tracePt t="35671" x="7723188" y="3754438"/>
          <p14:tracePt t="35678" x="7685088" y="3741738"/>
          <p14:tracePt t="35686" x="7648575" y="3716338"/>
          <p14:tracePt t="35694" x="7610475" y="3703638"/>
          <p14:tracePt t="35703" x="7585075" y="3703638"/>
          <p14:tracePt t="35710" x="7548563" y="3703638"/>
          <p14:tracePt t="35719" x="7497763" y="3692525"/>
          <p14:tracePt t="35726" x="7448550" y="3667125"/>
          <p14:tracePt t="35735" x="7372350" y="3667125"/>
          <p14:tracePt t="35742" x="7310438" y="3667125"/>
          <p14:tracePt t="35750" x="7259638" y="3667125"/>
          <p14:tracePt t="35758" x="7223125" y="3667125"/>
          <p14:tracePt t="35767" x="7210425" y="3667125"/>
          <p14:tracePt t="35774" x="7197725" y="3667125"/>
          <p14:tracePt t="35782" x="7172325" y="3667125"/>
          <p14:tracePt t="35790" x="7134225" y="3667125"/>
          <p14:tracePt t="35798" x="7085013" y="3679825"/>
          <p14:tracePt t="35806" x="7021513" y="3716338"/>
          <p14:tracePt t="35814" x="7021513" y="3741738"/>
          <p14:tracePt t="35822" x="6985000" y="3779838"/>
          <p14:tracePt t="35831" x="6972300" y="3816350"/>
          <p14:tracePt t="35838" x="6934200" y="3867150"/>
          <p14:tracePt t="35847" x="6921500" y="3929063"/>
          <p14:tracePt t="35854" x="6897688" y="4005263"/>
          <p14:tracePt t="35862" x="6897688" y="4205288"/>
          <p14:tracePt t="35870" x="6859588" y="4318000"/>
          <p14:tracePt t="35887" x="6834188" y="4492625"/>
          <p14:tracePt t="35894" x="6834188" y="4592638"/>
          <p14:tracePt t="35903" x="6834188" y="4667250"/>
          <p14:tracePt t="35910" x="6834188" y="4730750"/>
          <p14:tracePt t="35919" x="6834188" y="4756150"/>
          <p14:tracePt t="35926" x="6872288" y="4792663"/>
          <p14:tracePt t="35935" x="6872288" y="4805363"/>
          <p14:tracePt t="35942" x="6910388" y="4843463"/>
          <p14:tracePt t="35950" x="6921500" y="4856163"/>
          <p14:tracePt t="35958" x="6934200" y="4868863"/>
          <p14:tracePt t="35966" x="6946900" y="4879975"/>
          <p14:tracePt t="35974" x="6985000" y="4918075"/>
          <p14:tracePt t="35982" x="6997700" y="4930775"/>
          <p14:tracePt t="35990" x="7046913" y="4968875"/>
          <p14:tracePt t="35998" x="7059613" y="4968875"/>
          <p14:tracePt t="36006" x="7085013" y="4981575"/>
          <p14:tracePt t="36014" x="7123113" y="4992688"/>
          <p14:tracePt t="36023" x="7172325" y="4992688"/>
          <p14:tracePt t="36030" x="7210425" y="4992688"/>
          <p14:tracePt t="36038" x="7259638" y="4992688"/>
          <p14:tracePt t="36046" x="7335838" y="4992688"/>
          <p14:tracePt t="36054" x="7397750" y="4956175"/>
          <p14:tracePt t="36063" x="7435850" y="4868863"/>
          <p14:tracePt t="36070" x="7472363" y="4818063"/>
          <p14:tracePt t="36079" x="7535863" y="4679950"/>
          <p14:tracePt t="36087" x="7561263" y="4543425"/>
          <p14:tracePt t="36094" x="7585075" y="4405313"/>
          <p14:tracePt t="36103" x="7610475" y="4230688"/>
          <p14:tracePt t="36110" x="7610475" y="4092575"/>
          <p14:tracePt t="36119" x="7610475" y="3992563"/>
          <p14:tracePt t="36126" x="7610475" y="3879850"/>
          <p14:tracePt t="36135" x="7610475" y="3829050"/>
          <p14:tracePt t="36142" x="7585075" y="3792538"/>
          <p14:tracePt t="36150" x="7572375" y="3767138"/>
          <p14:tracePt t="36158" x="7561263" y="3741738"/>
          <p14:tracePt t="36166" x="7523163" y="3716338"/>
          <p14:tracePt t="36174" x="7448550" y="3692525"/>
          <p14:tracePt t="36182" x="7335838" y="3679825"/>
          <p14:tracePt t="36190" x="7259638" y="3679825"/>
          <p14:tracePt t="36198" x="7197725" y="3679825"/>
          <p14:tracePt t="36207" x="7134225" y="3679825"/>
          <p14:tracePt t="36214" x="7110413" y="3679825"/>
          <p14:tracePt t="36222" x="7034213" y="3679825"/>
          <p14:tracePt t="36230" x="6972300" y="3716338"/>
          <p14:tracePt t="36239" x="6910388" y="3779838"/>
          <p14:tracePt t="36246" x="6859588" y="3829050"/>
          <p14:tracePt t="36254" x="6821488" y="3916363"/>
          <p14:tracePt t="36262" x="6772275" y="4029075"/>
          <p14:tracePt t="36271" x="6721475" y="4205288"/>
          <p14:tracePt t="36278" x="6696075" y="4379913"/>
          <p14:tracePt t="36286" x="6672263" y="4554538"/>
          <p14:tracePt t="36295" x="6672263" y="4718050"/>
          <p14:tracePt t="36303" x="6672263" y="4918075"/>
          <p14:tracePt t="36311" x="6672263" y="5092700"/>
          <p14:tracePt t="36319" x="6672263" y="5218113"/>
          <p14:tracePt t="36327" x="6672263" y="5330825"/>
          <p14:tracePt t="36335" x="6734175" y="5443538"/>
          <p14:tracePt t="36342" x="6784975" y="5507038"/>
          <p14:tracePt t="36350" x="6872288" y="5543550"/>
          <p14:tracePt t="36358" x="6946900" y="5568950"/>
          <p14:tracePt t="36366" x="7046913" y="5568950"/>
          <p14:tracePt t="36374" x="7185025" y="5568950"/>
          <p14:tracePt t="36382" x="7359650" y="5568950"/>
          <p14:tracePt t="36390" x="7485063" y="5568950"/>
          <p14:tracePt t="36398" x="7673975" y="5494338"/>
          <p14:tracePt t="36406" x="7823200" y="5394325"/>
          <p14:tracePt t="36414" x="7910513" y="5305425"/>
          <p14:tracePt t="36422" x="7974013" y="5218113"/>
          <p14:tracePt t="36430" x="8023225" y="5081588"/>
          <p14:tracePt t="36439" x="8023225" y="4905375"/>
          <p14:tracePt t="36447" x="8023225" y="4679950"/>
          <p14:tracePt t="36454" x="8023225" y="4443413"/>
          <p14:tracePt t="36462" x="7948613" y="4167188"/>
          <p14:tracePt t="36470" x="7874000" y="3892550"/>
          <p14:tracePt t="36478" x="7761288" y="3679825"/>
          <p14:tracePt t="36486" x="7673975" y="3567113"/>
          <p14:tracePt t="36494" x="7572375" y="3467100"/>
          <p14:tracePt t="36503" x="7548563" y="3441700"/>
          <p14:tracePt t="36511" x="7459663" y="3416300"/>
          <p14:tracePt t="36519" x="7385050" y="3390900"/>
          <p14:tracePt t="36527" x="7335838" y="3390900"/>
          <p14:tracePt t="36535" x="7235825" y="3390900"/>
          <p14:tracePt t="36542" x="7097713" y="3429000"/>
          <p14:tracePt t="36550" x="7010400" y="3490913"/>
          <p14:tracePt t="36558" x="6846888" y="3654425"/>
          <p14:tracePt t="36566" x="6746875" y="3779838"/>
          <p14:tracePt t="36574" x="6659563" y="3892550"/>
          <p14:tracePt t="36582" x="6584950" y="4041775"/>
          <p14:tracePt t="36590" x="6546850" y="4129088"/>
          <p14:tracePt t="36598" x="6521450" y="4267200"/>
          <p14:tracePt t="36606" x="6521450" y="4367213"/>
          <p14:tracePt t="36614" x="6521450" y="4443413"/>
          <p14:tracePt t="36623" x="6521450" y="4518025"/>
          <p14:tracePt t="36630" x="6546850" y="4618038"/>
          <p14:tracePt t="36639" x="6608763" y="4679950"/>
          <p14:tracePt t="36646" x="6696075" y="4768850"/>
          <p14:tracePt t="36654" x="6821488" y="4868863"/>
          <p14:tracePt t="36662" x="6934200" y="4943475"/>
          <p14:tracePt t="36670" x="7010400" y="4956175"/>
          <p14:tracePt t="36678" x="7059613" y="4956175"/>
          <p14:tracePt t="36686" x="7123113" y="4956175"/>
          <p14:tracePt t="36694" x="7146925" y="4956175"/>
          <p14:tracePt t="36702" x="7159625" y="4956175"/>
          <p14:tracePt t="36710" x="7197725" y="4956175"/>
          <p14:tracePt t="36719" x="7235825" y="4930775"/>
          <p14:tracePt t="36726" x="7235825" y="4905375"/>
          <p14:tracePt t="36735" x="7235825" y="4830763"/>
          <p14:tracePt t="36742" x="7246938" y="4756150"/>
          <p14:tracePt t="36750" x="7272338" y="4667250"/>
          <p14:tracePt t="36758" x="7272338" y="4567238"/>
          <p14:tracePt t="36766" x="7272338" y="4492625"/>
          <p14:tracePt t="36774" x="7235825" y="4418013"/>
          <p14:tracePt t="36783" x="7223125" y="4341813"/>
          <p14:tracePt t="36790" x="7185025" y="4254500"/>
          <p14:tracePt t="36798" x="7146925" y="4205288"/>
          <p14:tracePt t="36806" x="7123113" y="4167188"/>
          <p14:tracePt t="36814" x="7110413" y="4154488"/>
          <p14:tracePt t="36822" x="7097713" y="4154488"/>
          <p14:tracePt t="36830" x="7085013" y="4141788"/>
          <p14:tracePt t="36838" x="7046913" y="4141788"/>
          <p14:tracePt t="36846" x="7034213" y="4141788"/>
          <p14:tracePt t="36854" x="7021513" y="4141788"/>
          <p14:tracePt t="36862" x="7010400" y="4141788"/>
          <p14:tracePt t="36887" x="6997700" y="4141788"/>
          <p14:tracePt t="36894" x="6985000" y="4141788"/>
          <p14:tracePt t="36903" x="6946900" y="4141788"/>
          <p14:tracePt t="36942" x="6946900" y="4154488"/>
          <p14:tracePt t="36950" x="6934200" y="4167188"/>
          <p14:tracePt t="37462" x="6934200" y="4179888"/>
          <p14:tracePt t="37766" x="6934200" y="4192588"/>
          <p14:tracePt t="37830" x="6910388" y="4217988"/>
          <p14:tracePt t="37839" x="6872288" y="4230688"/>
          <p14:tracePt t="37854" x="6834188" y="4241800"/>
          <p14:tracePt t="37870" x="6784975" y="4267200"/>
          <p14:tracePt t="37886" x="6772275" y="4279900"/>
          <p14:tracePt t="37982" x="6746875" y="4292600"/>
          <p14:tracePt t="38326" x="6746875" y="4305300"/>
          <p14:tracePt t="38422" x="6746875" y="4318000"/>
          <p14:tracePt t="40958" x="6746875" y="4330700"/>
          <p14:tracePt t="40966" x="6734175" y="4354513"/>
          <p14:tracePt t="40974" x="6721475" y="4367213"/>
          <p14:tracePt t="40982" x="6672263" y="4379913"/>
          <p14:tracePt t="40990" x="6659563" y="4392613"/>
          <p14:tracePt t="40998" x="6646863" y="4392613"/>
          <p14:tracePt t="41014" x="6634163" y="4405313"/>
          <p14:tracePt t="41094" x="6621463" y="4405313"/>
          <p14:tracePt t="41102" x="6584950" y="4405313"/>
          <p14:tracePt t="41110" x="6559550" y="4405313"/>
          <p14:tracePt t="41119" x="6521450" y="4405313"/>
          <p14:tracePt t="41126" x="6508750" y="4405313"/>
          <p14:tracePt t="41136" x="6483350" y="4405313"/>
          <p14:tracePt t="41142" x="6472238" y="4405313"/>
          <p14:tracePt t="41150" x="6434138" y="4405313"/>
          <p14:tracePt t="41158" x="6408738" y="4405313"/>
          <p14:tracePt t="41166" x="6346825" y="4392613"/>
          <p14:tracePt t="41174" x="6296025" y="4367213"/>
          <p14:tracePt t="41182" x="6259513" y="4367213"/>
          <p14:tracePt t="41190" x="6234113" y="4367213"/>
          <p14:tracePt t="41198" x="6208713" y="4367213"/>
          <p14:tracePt t="41206" x="6170613" y="4367213"/>
          <p14:tracePt t="41214" x="6157913" y="4367213"/>
          <p14:tracePt t="41222" x="6134100" y="4367213"/>
          <p14:tracePt t="41230" x="6121400" y="4367213"/>
          <p14:tracePt t="41239" x="6108700" y="4367213"/>
          <p14:tracePt t="41270" x="6096000" y="4367213"/>
          <p14:tracePt t="41278" x="6045200" y="4367213"/>
          <p14:tracePt t="41286" x="5945188" y="4330700"/>
          <p14:tracePt t="41294" x="5883275" y="4330700"/>
          <p14:tracePt t="41302" x="5783263" y="4305300"/>
          <p14:tracePt t="41310" x="5708650" y="4292600"/>
          <p14:tracePt t="41319" x="5570538" y="4292600"/>
          <p14:tracePt t="41327" x="5519738" y="4267200"/>
          <p14:tracePt t="41336" x="5483225" y="4267200"/>
          <p14:tracePt t="41342" x="5457825" y="4267200"/>
          <p14:tracePt t="41351" x="5445125" y="4267200"/>
          <p14:tracePt t="41358" x="5445125" y="4254500"/>
          <p14:tracePt t="41366" x="5419725" y="4254500"/>
          <p14:tracePt t="41430" x="5407025" y="4254500"/>
          <p14:tracePt t="41526" x="5407025" y="4241800"/>
          <p14:tracePt t="41535" x="5407025" y="4230688"/>
          <p14:tracePt t="41542" x="5407025" y="4217988"/>
          <p14:tracePt t="41551" x="5407025" y="4205288"/>
          <p14:tracePt t="41558" x="5407025" y="4179888"/>
          <p14:tracePt t="41566" x="5407025" y="4167188"/>
          <p14:tracePt t="41582" x="5407025" y="4154488"/>
          <p14:tracePt t="42446" x="5394325" y="4141788"/>
          <p14:tracePt t="42455" x="5383213" y="4141788"/>
          <p14:tracePt t="42462" x="5332413" y="4192588"/>
          <p14:tracePt t="42470" x="5270500" y="4254500"/>
          <p14:tracePt t="42478" x="5232400" y="4330700"/>
          <p14:tracePt t="42487" x="5194300" y="4392613"/>
          <p14:tracePt t="42494" x="5170488" y="4467225"/>
          <p14:tracePt t="42502" x="5081588" y="4579938"/>
          <p14:tracePt t="42510" x="5081588" y="4618038"/>
          <p14:tracePt t="42519" x="5057775" y="4718050"/>
          <p14:tracePt t="42526" x="5032375" y="4779963"/>
          <p14:tracePt t="42542" x="5032375" y="4792663"/>
          <p14:tracePt t="42550" x="5019675" y="4843463"/>
          <p14:tracePt t="42558" x="4968875" y="4892675"/>
          <p14:tracePt t="42566" x="4945063" y="4968875"/>
          <p14:tracePt t="42574" x="4945063" y="5043488"/>
          <p14:tracePt t="42582" x="4856163" y="5156200"/>
          <p14:tracePt t="42590" x="4743450" y="5407025"/>
          <p14:tracePt t="42598" x="4681538" y="5518150"/>
          <p14:tracePt t="42606" x="4581525" y="5643563"/>
          <p14:tracePt t="42614" x="4518025" y="5694363"/>
          <p14:tracePt t="42622" x="4468813" y="5756275"/>
          <p14:tracePt t="42630" x="4406900" y="5843588"/>
          <p14:tracePt t="42639" x="4368800" y="5881688"/>
          <p14:tracePt t="42646" x="4281488" y="5919788"/>
          <p14:tracePt t="42655" x="4243388" y="5956300"/>
          <p14:tracePt t="42662" x="4168775" y="5994400"/>
          <p14:tracePt t="42670" x="4081463" y="6032500"/>
          <p14:tracePt t="42678" x="3968750" y="6132513"/>
          <p14:tracePt t="42686" x="3856038" y="6207125"/>
          <p14:tracePt t="42694" x="3792538" y="6257925"/>
          <p14:tracePt t="42702" x="3667125" y="6357938"/>
          <p14:tracePt t="42710" x="3579813" y="6419850"/>
          <p14:tracePt t="42719" x="3492500" y="6507163"/>
          <p14:tracePt t="42726" x="3429000" y="6594475"/>
          <p14:tracePt t="42735" x="3417888" y="6607175"/>
          <p14:tracePt t="42742" x="3405188" y="6632575"/>
          <p14:tracePt t="42750" x="3405188" y="6645275"/>
          <p14:tracePt t="42758" x="3379788" y="6670675"/>
          <p14:tracePt t="42766" x="3367088" y="6707188"/>
          <p14:tracePt t="42774" x="3354388" y="6719888"/>
          <p14:tracePt t="42790" x="3341688" y="6757988"/>
          <p14:tracePt t="42798" x="3317875" y="6770688"/>
          <p14:tracePt t="42806" x="3305175" y="6783388"/>
          <p14:tracePt t="42822" x="3292475" y="6796088"/>
          <p14:tracePt t="42838" x="3279775" y="6807200"/>
          <p14:tracePt t="42862" x="3267075" y="6807200"/>
          <p14:tracePt t="42870" x="3254375" y="6807200"/>
          <p14:tracePt t="42878" x="3241675" y="6807200"/>
          <p14:tracePt t="42886" x="3192463" y="6807200"/>
          <p14:tracePt t="42902" x="3103563" y="6807200"/>
          <p14:tracePt t="42910" x="3067050" y="6807200"/>
          <p14:tracePt t="42919" x="3041650" y="6807200"/>
          <p14:tracePt t="42926" x="2992438" y="6807200"/>
          <p14:tracePt t="42935" x="2928938" y="6832600"/>
          <p14:tracePt t="42942" x="2890838" y="6845300"/>
          <p14:tracePt t="42950" x="2879725" y="6845300"/>
          <p14:tracePt t="43262" x="1652588" y="6483350"/>
          <p14:tracePt t="43270" x="1814513" y="6232525"/>
          <p14:tracePt t="43278" x="2052638" y="5945188"/>
          <p14:tracePt t="43287" x="2190750" y="5732463"/>
          <p14:tracePt t="43294" x="2378075" y="5481638"/>
          <p14:tracePt t="43302" x="2516188" y="5256213"/>
          <p14:tracePt t="43310" x="2590800" y="5118100"/>
          <p14:tracePt t="43319" x="2667000" y="4930775"/>
          <p14:tracePt t="43326" x="2767013" y="4779963"/>
          <p14:tracePt t="43335" x="2841625" y="4630738"/>
          <p14:tracePt t="43342" x="2916238" y="4492625"/>
          <p14:tracePt t="43350" x="2967038" y="4318000"/>
          <p14:tracePt t="43358" x="2967038" y="4141788"/>
          <p14:tracePt t="43366" x="2992438" y="3967163"/>
          <p14:tracePt t="43374" x="3016250" y="3803650"/>
          <p14:tracePt t="43382" x="3016250" y="3603625"/>
          <p14:tracePt t="43390" x="3016250" y="3403600"/>
          <p14:tracePt t="43398" x="3016250" y="3203575"/>
          <p14:tracePt t="43406" x="2916238" y="2952750"/>
          <p14:tracePt t="43414" x="2778125" y="2678113"/>
          <p14:tracePt t="43422" x="2616200" y="2390775"/>
          <p14:tracePt t="43430" x="2452688" y="2178050"/>
          <p14:tracePt t="43438" x="2316163" y="1989138"/>
          <p14:tracePt t="43446" x="2152650" y="1814513"/>
          <p14:tracePt t="43454" x="2003425" y="1627188"/>
          <p14:tracePt t="43462" x="1839913" y="1463675"/>
          <p14:tracePt t="43470" x="1689100" y="1314450"/>
          <p14:tracePt t="43478" x="1565275" y="1214438"/>
          <p14:tracePt t="43487" x="1389063" y="1114425"/>
          <p14:tracePt t="43494" x="1201738" y="1014413"/>
          <p14:tracePt t="43502" x="1150938" y="976313"/>
          <p14:tracePt t="43510" x="1063625" y="912813"/>
          <p14:tracePt t="43519" x="1027113" y="876300"/>
          <p14:tracePt t="43526" x="989013" y="838200"/>
          <p14:tracePt t="43535" x="950913" y="801688"/>
          <p14:tracePt t="43542" x="950913" y="776288"/>
          <p14:tracePt t="43550" x="914400" y="712788"/>
          <p14:tracePt t="43558" x="914400" y="638175"/>
          <p14:tracePt t="43566" x="838200" y="550863"/>
          <p14:tracePt t="43574" x="763588" y="438150"/>
          <p14:tracePt t="43582" x="676275" y="350838"/>
          <p14:tracePt t="43590" x="612775" y="287338"/>
          <p14:tracePt t="43598" x="576263" y="274638"/>
          <p14:tracePt t="43606" x="563563" y="263525"/>
          <p14:tracePt t="43614" x="550863" y="238125"/>
          <p14:tracePt t="43622" x="538163" y="225425"/>
          <p14:tracePt t="43646" x="525463" y="212725"/>
          <p14:tracePt t="43654" x="512763" y="200025"/>
          <p14:tracePt t="43662" x="476250" y="161925"/>
          <p14:tracePt t="43670" x="463550" y="150813"/>
          <p14:tracePt t="43678" x="412750" y="125413"/>
          <p14:tracePt t="43687" x="363538" y="61913"/>
          <p14:tracePt t="43694" x="274638" y="254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D74E-709B-4C90-A853-3B88791D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48757" cy="1325563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Team Structure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028" name="Picture 4" descr="Product Planning and Development Process">
            <a:extLst>
              <a:ext uri="{FF2B5EF4-FFF2-40B4-BE49-F238E27FC236}">
                <a16:creationId xmlns:a16="http://schemas.microsoft.com/office/drawing/2014/main" id="{0717556C-1C63-4159-8162-CDB5108C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41" y="2633619"/>
            <a:ext cx="2268968" cy="128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0D7CF-E000-4458-AA45-28E30E183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139" y="4830229"/>
            <a:ext cx="2410918" cy="1608063"/>
          </a:xfrm>
          <a:prstGeom prst="rect">
            <a:avLst/>
          </a:prstGeom>
        </p:spPr>
      </p:pic>
      <p:pic>
        <p:nvPicPr>
          <p:cNvPr id="1032" name="Picture 8" descr="Supply Chain - Overview, Importance, and Examples">
            <a:extLst>
              <a:ext uri="{FF2B5EF4-FFF2-40B4-BE49-F238E27FC236}">
                <a16:creationId xmlns:a16="http://schemas.microsoft.com/office/drawing/2014/main" id="{366D76F8-7E42-4ECE-90B2-91C723A25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00" y="1154138"/>
            <a:ext cx="2196128" cy="15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chanism of Generating Ideas - Vector Stock Vector - Illustration of sign,  innovations: 117795605">
            <a:extLst>
              <a:ext uri="{FF2B5EF4-FFF2-40B4-BE49-F238E27FC236}">
                <a16:creationId xmlns:a16="http://schemas.microsoft.com/office/drawing/2014/main" id="{19AA4F22-84A6-4DD1-AB9B-0B215D118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79" y="3953295"/>
            <a:ext cx="2113937" cy="211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29F25DE-6C81-48EE-A3D2-C4F147AC0FFC}"/>
              </a:ext>
            </a:extLst>
          </p:cNvPr>
          <p:cNvSpPr txBox="1">
            <a:spLocks/>
          </p:cNvSpPr>
          <p:nvPr/>
        </p:nvSpPr>
        <p:spPr>
          <a:xfrm>
            <a:off x="7903279" y="6090578"/>
            <a:ext cx="2735826" cy="34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Concept Generation</a:t>
            </a:r>
            <a:endParaRPr lang="en-CA" b="1" dirty="0"/>
          </a:p>
        </p:txBody>
      </p:sp>
      <p:pic>
        <p:nvPicPr>
          <p:cNvPr id="1038" name="Picture 14" descr="5 Tips for Product Designers &amp; Engineers | SimScale">
            <a:extLst>
              <a:ext uri="{FF2B5EF4-FFF2-40B4-BE49-F238E27FC236}">
                <a16:creationId xmlns:a16="http://schemas.microsoft.com/office/drawing/2014/main" id="{13E9FC71-D702-4D24-9DCA-07461958D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447" y="2256440"/>
            <a:ext cx="2141260" cy="128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dustrial IoT drives predictive inspection models in non-destructive  testing">
            <a:extLst>
              <a:ext uri="{FF2B5EF4-FFF2-40B4-BE49-F238E27FC236}">
                <a16:creationId xmlns:a16="http://schemas.microsoft.com/office/drawing/2014/main" id="{ECEC2D92-A160-405D-8A8E-515F06F0D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04" y="347217"/>
            <a:ext cx="1914795" cy="10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CE37052-5F92-493C-A259-FC3D6FB97494}"/>
              </a:ext>
            </a:extLst>
          </p:cNvPr>
          <p:cNvSpPr txBox="1">
            <a:spLocks/>
          </p:cNvSpPr>
          <p:nvPr/>
        </p:nvSpPr>
        <p:spPr>
          <a:xfrm>
            <a:off x="7156949" y="1443781"/>
            <a:ext cx="2196128" cy="29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Manufacturing</a:t>
            </a:r>
            <a:endParaRPr lang="en-CA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853A06F-4E69-4833-A01B-43806228ABDA}"/>
              </a:ext>
            </a:extLst>
          </p:cNvPr>
          <p:cNvSpPr txBox="1">
            <a:spLocks/>
          </p:cNvSpPr>
          <p:nvPr/>
        </p:nvSpPr>
        <p:spPr>
          <a:xfrm>
            <a:off x="9412878" y="3650940"/>
            <a:ext cx="2268968" cy="34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Designing Of Product</a:t>
            </a:r>
          </a:p>
        </p:txBody>
      </p:sp>
      <p:pic>
        <p:nvPicPr>
          <p:cNvPr id="1042" name="Picture 18" descr="5 Robotic Manufacturing Companies for Smart Factories - Nanalyze">
            <a:extLst>
              <a:ext uri="{FF2B5EF4-FFF2-40B4-BE49-F238E27FC236}">
                <a16:creationId xmlns:a16="http://schemas.microsoft.com/office/drawing/2014/main" id="{ACC235E4-07D8-4687-AF9F-C65838DD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807" y="312636"/>
            <a:ext cx="1607754" cy="10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1961C5B-19C3-4324-A623-BD82D1546039}"/>
              </a:ext>
            </a:extLst>
          </p:cNvPr>
          <p:cNvSpPr txBox="1">
            <a:spLocks/>
          </p:cNvSpPr>
          <p:nvPr/>
        </p:nvSpPr>
        <p:spPr>
          <a:xfrm>
            <a:off x="9753620" y="1408767"/>
            <a:ext cx="2196128" cy="29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Assembly</a:t>
            </a:r>
            <a:endParaRPr lang="en-CA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44994C-64E8-41B4-BD3B-1B1FEFD0C8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057" y="3133228"/>
            <a:ext cx="2141260" cy="119672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631833C7-0CBB-499F-B815-9C737CEE3B49}"/>
              </a:ext>
            </a:extLst>
          </p:cNvPr>
          <p:cNvSpPr txBox="1">
            <a:spLocks/>
          </p:cNvSpPr>
          <p:nvPr/>
        </p:nvSpPr>
        <p:spPr>
          <a:xfrm>
            <a:off x="5262036" y="4186938"/>
            <a:ext cx="2268968" cy="34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Team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Leader</a:t>
            </a:r>
          </a:p>
        </p:txBody>
      </p:sp>
      <p:pic>
        <p:nvPicPr>
          <p:cNvPr id="9" name="Graphic 8" descr="Merger with solid fill">
            <a:extLst>
              <a:ext uri="{FF2B5EF4-FFF2-40B4-BE49-F238E27FC236}">
                <a16:creationId xmlns:a16="http://schemas.microsoft.com/office/drawing/2014/main" id="{FEAC6E49-BFC6-4646-8840-00B073A0B0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8782031" y="1149181"/>
            <a:ext cx="1664044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312DA-80F5-44EE-AE66-23EE8F2013A1}"/>
              </a:ext>
            </a:extLst>
          </p:cNvPr>
          <p:cNvCxnSpPr>
            <a:cxnSpLocks/>
          </p:cNvCxnSpPr>
          <p:nvPr/>
        </p:nvCxnSpPr>
        <p:spPr>
          <a:xfrm>
            <a:off x="2434625" y="4026874"/>
            <a:ext cx="869014" cy="69261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AB62CB-4646-4CD7-990D-E1D413FCBEB1}"/>
              </a:ext>
            </a:extLst>
          </p:cNvPr>
          <p:cNvCxnSpPr>
            <a:cxnSpLocks/>
          </p:cNvCxnSpPr>
          <p:nvPr/>
        </p:nvCxnSpPr>
        <p:spPr>
          <a:xfrm>
            <a:off x="6728274" y="1969623"/>
            <a:ext cx="2542918" cy="87328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F20C58-30DA-42D6-A2D4-D4E709A5C701}"/>
              </a:ext>
            </a:extLst>
          </p:cNvPr>
          <p:cNvCxnSpPr>
            <a:cxnSpLocks/>
          </p:cNvCxnSpPr>
          <p:nvPr/>
        </p:nvCxnSpPr>
        <p:spPr>
          <a:xfrm flipH="1">
            <a:off x="3200646" y="1977055"/>
            <a:ext cx="1056722" cy="48004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E0CB6D0-152A-44BE-995F-A70BD3B6DB3D}"/>
              </a:ext>
            </a:extLst>
          </p:cNvPr>
          <p:cNvCxnSpPr>
            <a:cxnSpLocks/>
          </p:cNvCxnSpPr>
          <p:nvPr/>
        </p:nvCxnSpPr>
        <p:spPr>
          <a:xfrm>
            <a:off x="3766160" y="3385284"/>
            <a:ext cx="1312548" cy="15591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1F55B5-D870-4801-87C5-05C37575B02D}"/>
              </a:ext>
            </a:extLst>
          </p:cNvPr>
          <p:cNvCxnSpPr>
            <a:cxnSpLocks/>
          </p:cNvCxnSpPr>
          <p:nvPr/>
        </p:nvCxnSpPr>
        <p:spPr>
          <a:xfrm>
            <a:off x="5853504" y="2809452"/>
            <a:ext cx="0" cy="31239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0CDD5A-8353-4AB0-990B-E2A7B06C2AEE}"/>
              </a:ext>
            </a:extLst>
          </p:cNvPr>
          <p:cNvCxnSpPr>
            <a:cxnSpLocks/>
          </p:cNvCxnSpPr>
          <p:nvPr/>
        </p:nvCxnSpPr>
        <p:spPr>
          <a:xfrm>
            <a:off x="7318317" y="4106948"/>
            <a:ext cx="900567" cy="58740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8EF5956-3DCF-4BFC-8783-E6F19BD0D063}"/>
              </a:ext>
            </a:extLst>
          </p:cNvPr>
          <p:cNvCxnSpPr>
            <a:cxnSpLocks/>
          </p:cNvCxnSpPr>
          <p:nvPr/>
        </p:nvCxnSpPr>
        <p:spPr>
          <a:xfrm flipV="1">
            <a:off x="7497572" y="3302600"/>
            <a:ext cx="1823724" cy="16536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CE01B2-54B2-4204-9CAF-75200161A000}"/>
              </a:ext>
            </a:extLst>
          </p:cNvPr>
          <p:cNvCxnSpPr>
            <a:cxnSpLocks/>
          </p:cNvCxnSpPr>
          <p:nvPr/>
        </p:nvCxnSpPr>
        <p:spPr>
          <a:xfrm flipV="1">
            <a:off x="5686474" y="5437239"/>
            <a:ext cx="2444803" cy="30001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ACED8D2-24D0-4880-8D13-8EC25325DFA3}"/>
              </a:ext>
            </a:extLst>
          </p:cNvPr>
          <p:cNvCxnSpPr>
            <a:cxnSpLocks/>
          </p:cNvCxnSpPr>
          <p:nvPr/>
        </p:nvCxnSpPr>
        <p:spPr>
          <a:xfrm flipV="1">
            <a:off x="9636648" y="4106948"/>
            <a:ext cx="884429" cy="57338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241148D-6530-462B-9BBC-3E9BF60D8017}"/>
              </a:ext>
            </a:extLst>
          </p:cNvPr>
          <p:cNvCxnSpPr>
            <a:cxnSpLocks/>
          </p:cNvCxnSpPr>
          <p:nvPr/>
        </p:nvCxnSpPr>
        <p:spPr>
          <a:xfrm flipV="1">
            <a:off x="4088576" y="4166066"/>
            <a:ext cx="1222402" cy="53254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A1ECB8B-A4BC-4241-AB77-02617F464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87"/>
    </mc:Choice>
    <mc:Fallback xmlns="">
      <p:transition spd="slow" advTm="27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99361" y="197862"/>
            <a:ext cx="9751060" cy="764952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of Customer needs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597019" y="3832742"/>
            <a:ext cx="3025719" cy="16708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350">
              <a:solidFill>
                <a:srgbClr val="0000FF"/>
              </a:solidFill>
              <a:latin typeface="Cambria"/>
              <a:ea typeface="Cambria"/>
              <a:cs typeface="+mn-lt"/>
            </a:endParaRPr>
          </a:p>
          <a:p>
            <a:pPr marL="301625" lvl="1" indent="0">
              <a:buNone/>
            </a:pPr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1900">
                <a:latin typeface="Cambria"/>
                <a:ea typeface="Cambria"/>
              </a:rPr>
              <a:t>* Level of Importance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900" b="1">
                <a:solidFill>
                  <a:srgbClr val="FF0000"/>
                </a:solidFill>
                <a:latin typeface="Cambria"/>
                <a:ea typeface="Cambria"/>
              </a:rPr>
              <a:t>!</a:t>
            </a:r>
            <a:r>
              <a:rPr lang="en-IN" sz="1900">
                <a:latin typeface="Cambria"/>
                <a:ea typeface="Cambria"/>
              </a:rPr>
              <a:t> Latent needs </a:t>
            </a:r>
            <a:endParaRPr lang="en-IN" sz="19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7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8D5A1-8928-ACF6-FB04-DC7CA28E2091}"/>
              </a:ext>
            </a:extLst>
          </p:cNvPr>
          <p:cNvSpPr/>
          <p:nvPr/>
        </p:nvSpPr>
        <p:spPr>
          <a:xfrm>
            <a:off x="4296833" y="1124758"/>
            <a:ext cx="3846782" cy="245417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Wingdings"/>
              <a:buChar char="Ø"/>
            </a:pP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Maintenance : -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315" lvl="1" indent="-285115">
              <a:lnSpc>
                <a:spcPct val="90000"/>
              </a:lnSpc>
              <a:spcBef>
                <a:spcPts val="800"/>
              </a:spcBef>
              <a:buFont typeface="Arial"/>
              <a:buChar char="•"/>
            </a:pP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Quick and easy to assemble/disassemble. ** </a:t>
            </a:r>
            <a:endParaRPr lang="en-IN">
              <a:solidFill>
                <a:schemeClr val="bg1"/>
              </a:solidFill>
              <a:latin typeface="Cambria"/>
              <a:ea typeface="Cambria"/>
              <a:cs typeface="+mn-lt"/>
            </a:endParaRPr>
          </a:p>
          <a:p>
            <a:pPr marL="742315" lvl="1" indent="-285115">
              <a:lnSpc>
                <a:spcPct val="90000"/>
              </a:lnSpc>
              <a:spcBef>
                <a:spcPts val="800"/>
              </a:spcBef>
              <a:buFont typeface="Arial"/>
              <a:buChar char="•"/>
            </a:pP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Elimination of specific tools. * (</a:t>
            </a:r>
            <a:r>
              <a:rPr lang="en-IN" b="1">
                <a:solidFill>
                  <a:srgbClr val="FF0000"/>
                </a:solidFill>
                <a:latin typeface="Cambria"/>
                <a:ea typeface="Cambria"/>
              </a:rPr>
              <a:t>!</a:t>
            </a: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)</a:t>
            </a:r>
            <a:endParaRPr lang="en-US">
              <a:solidFill>
                <a:schemeClr val="bg1"/>
              </a:solidFill>
              <a:latin typeface="Corbel" panose="020B0503020204020204"/>
              <a:ea typeface="Cambria"/>
            </a:endParaRPr>
          </a:p>
          <a:p>
            <a:pPr marL="742315" lvl="1" indent="-285115">
              <a:lnSpc>
                <a:spcPct val="90000"/>
              </a:lnSpc>
              <a:spcBef>
                <a:spcPts val="8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Easy to clean glass and the inner tray.</a:t>
            </a:r>
            <a:r>
              <a:rPr lang="en-IN">
                <a:solidFill>
                  <a:schemeClr val="bg1"/>
                </a:solidFill>
                <a:latin typeface="Cambria"/>
                <a:ea typeface="Cambria"/>
                <a:cs typeface="+mn-lt"/>
              </a:rPr>
              <a:t>***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63547A-2AC7-55AF-1C3C-E5192CB0EE29}"/>
              </a:ext>
            </a:extLst>
          </p:cNvPr>
          <p:cNvSpPr/>
          <p:nvPr/>
        </p:nvSpPr>
        <p:spPr>
          <a:xfrm>
            <a:off x="4294400" y="3756011"/>
            <a:ext cx="3846782" cy="235155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115" indent="-285115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IN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Wingdings"/>
              <a:buChar char="Ø"/>
            </a:pP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Cost : -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315" lvl="1" indent="-285115">
              <a:lnSpc>
                <a:spcPct val="90000"/>
              </a:lnSpc>
              <a:spcBef>
                <a:spcPts val="8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Low initial cost</a:t>
            </a: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***</a:t>
            </a:r>
            <a:endParaRPr lang="en-IN">
              <a:solidFill>
                <a:schemeClr val="bg1"/>
              </a:solidFill>
              <a:ea typeface="+mn-lt"/>
              <a:cs typeface="+mn-lt"/>
            </a:endParaRPr>
          </a:p>
          <a:p>
            <a:pPr marL="742315" lvl="1" indent="-285115">
              <a:lnSpc>
                <a:spcPct val="90000"/>
              </a:lnSpc>
              <a:spcBef>
                <a:spcPts val="8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Low maintenance cost </a:t>
            </a: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*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315" lvl="1" indent="-285115">
              <a:lnSpc>
                <a:spcPct val="90000"/>
              </a:lnSpc>
              <a:spcBef>
                <a:spcPts val="8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Quick return on investment</a:t>
            </a: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**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3DAF24-29C5-0833-BD06-F70A768029AB}"/>
              </a:ext>
            </a:extLst>
          </p:cNvPr>
          <p:cNvSpPr/>
          <p:nvPr/>
        </p:nvSpPr>
        <p:spPr>
          <a:xfrm>
            <a:off x="8356926" y="1124760"/>
            <a:ext cx="3684380" cy="249692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Wingdings"/>
              <a:buChar char="Ø"/>
            </a:pP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Working : -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315" lvl="1" indent="-285115">
              <a:lnSpc>
                <a:spcPct val="90000"/>
              </a:lnSpc>
              <a:spcBef>
                <a:spcPts val="800"/>
              </a:spcBef>
              <a:buFont typeface="Arial"/>
              <a:buChar char="•"/>
            </a:pP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Safe when it is operating at high temperature.**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315" lvl="1" indent="-285115">
              <a:lnSpc>
                <a:spcPct val="90000"/>
              </a:lnSpc>
              <a:spcBef>
                <a:spcPts val="8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mbria"/>
                <a:ea typeface="Cambria"/>
              </a:rPr>
              <a:t>Taste of crop should not be affected.</a:t>
            </a: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***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315" lvl="1" indent="-285115">
              <a:lnSpc>
                <a:spcPct val="90000"/>
              </a:lnSpc>
              <a:spcBef>
                <a:spcPts val="8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mbria"/>
                <a:ea typeface="Cambria"/>
              </a:rPr>
              <a:t>Compatibility with various crops. </a:t>
            </a:r>
            <a:r>
              <a:rPr lang="en-IN">
                <a:solidFill>
                  <a:schemeClr val="bg1"/>
                </a:solidFill>
                <a:latin typeface="Cambria"/>
                <a:ea typeface="Cambria"/>
              </a:rPr>
              <a:t>***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A1065F-25F5-970B-CE98-B9001FE79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59"/>
          <a:stretch/>
        </p:blipFill>
        <p:spPr>
          <a:xfrm>
            <a:off x="572912" y="2078493"/>
            <a:ext cx="3297981" cy="281145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A3BB054-96AF-4A60-B919-5A733CDB0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397"/>
    </mc:Choice>
    <mc:Fallback xmlns="">
      <p:transition advTm="29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20789" y="353142"/>
            <a:ext cx="9750742" cy="764952"/>
          </a:xfrm>
          <a:solidFill>
            <a:schemeClr val="tx1"/>
          </a:solidFill>
        </p:spPr>
        <p:txBody>
          <a:bodyPr/>
          <a:lstStyle/>
          <a:p>
            <a:r>
              <a:rPr lang="en-IN" sz="3950" dirty="0">
                <a:solidFill>
                  <a:schemeClr val="bg1"/>
                </a:solidFill>
                <a:latin typeface="Cambria"/>
                <a:ea typeface="Cambria"/>
              </a:rPr>
              <a:t>Establishing Metrix</a:t>
            </a:r>
            <a:endParaRPr lang="en-IN" sz="395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23617CC-4073-4C82-87EB-162004814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247675"/>
              </p:ext>
            </p:extLst>
          </p:nvPr>
        </p:nvGraphicFramePr>
        <p:xfrm>
          <a:off x="1220789" y="1196752"/>
          <a:ext cx="9614693" cy="5139144"/>
        </p:xfrm>
        <a:graphic>
          <a:graphicData uri="http://schemas.openxmlformats.org/drawingml/2006/table">
            <a:tbl>
              <a:tblPr firstRow="1" firstCol="1" bandRow="1"/>
              <a:tblGrid>
                <a:gridCol w="889454">
                  <a:extLst>
                    <a:ext uri="{9D8B030D-6E8A-4147-A177-3AD203B41FA5}">
                      <a16:colId xmlns:a16="http://schemas.microsoft.com/office/drawing/2014/main" val="3581115843"/>
                    </a:ext>
                  </a:extLst>
                </a:gridCol>
                <a:gridCol w="5650631">
                  <a:extLst>
                    <a:ext uri="{9D8B030D-6E8A-4147-A177-3AD203B41FA5}">
                      <a16:colId xmlns:a16="http://schemas.microsoft.com/office/drawing/2014/main" val="511742114"/>
                    </a:ext>
                  </a:extLst>
                </a:gridCol>
                <a:gridCol w="1495755">
                  <a:extLst>
                    <a:ext uri="{9D8B030D-6E8A-4147-A177-3AD203B41FA5}">
                      <a16:colId xmlns:a16="http://schemas.microsoft.com/office/drawing/2014/main" val="822620173"/>
                    </a:ext>
                  </a:extLst>
                </a:gridCol>
                <a:gridCol w="1578853">
                  <a:extLst>
                    <a:ext uri="{9D8B030D-6E8A-4147-A177-3AD203B41FA5}">
                      <a16:colId xmlns:a16="http://schemas.microsoft.com/office/drawing/2014/main" val="3532029419"/>
                    </a:ext>
                  </a:extLst>
                </a:gridCol>
              </a:tblGrid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>
                          <a:effectLst/>
                          <a:latin typeface="Cambria"/>
                          <a:ea typeface="Cambria"/>
                          <a:cs typeface="Shruti"/>
                        </a:rPr>
                        <a:t>Metric No.</a:t>
                      </a:r>
                      <a:endParaRPr lang="en-IN" sz="1600">
                        <a:effectLst/>
                        <a:latin typeface="Cambria"/>
                        <a:ea typeface="Cambria"/>
                        <a:cs typeface="Shruti"/>
                      </a:endParaRP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effectLst/>
                          <a:latin typeface="Cambria"/>
                          <a:ea typeface="Cambria"/>
                          <a:cs typeface="Shruti"/>
                        </a:rPr>
                        <a:t>Metrix</a:t>
                      </a:r>
                      <a:endParaRPr lang="en-IN" sz="1600" dirty="0">
                        <a:effectLst/>
                        <a:latin typeface="Cambria"/>
                        <a:ea typeface="Cambria"/>
                        <a:cs typeface="Shruti"/>
                      </a:endParaRP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>
                          <a:effectLst/>
                          <a:latin typeface="Cambria"/>
                          <a:ea typeface="Cambria"/>
                          <a:cs typeface="Shruti"/>
                        </a:rPr>
                        <a:t>Importance</a:t>
                      </a:r>
                      <a:endParaRPr lang="en-IN" sz="1600">
                        <a:effectLst/>
                        <a:latin typeface="Cambria"/>
                        <a:ea typeface="Cambria"/>
                        <a:cs typeface="Shruti"/>
                      </a:endParaRP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>
                          <a:effectLst/>
                          <a:latin typeface="Cambria"/>
                          <a:ea typeface="Cambria"/>
                          <a:cs typeface="Shruti"/>
                        </a:rPr>
                        <a:t>Units</a:t>
                      </a:r>
                      <a:endParaRPr lang="en-IN" sz="1600">
                        <a:effectLst/>
                        <a:latin typeface="Cambria"/>
                        <a:ea typeface="Cambria"/>
                        <a:cs typeface="Shruti"/>
                      </a:endParaRP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85390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1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The solar dryer time to assembly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3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Min.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27399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2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Unit cost of manufacturing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4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CA$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1543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3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No need of special tools and machine for assembly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2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list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201744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4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Dryer chamber storage capacity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1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litre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283532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5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Cambria"/>
                          <a:ea typeface="Cambria"/>
                          <a:cs typeface="Shruti"/>
                        </a:rPr>
                        <a:t>Solar dryer have a long product life cycle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4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Yr.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218505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6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Solar dryer works efficiently consistently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2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%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16636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7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Maintain the constant temperature throughout the working cycle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5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C°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732523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8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Time to dry the species in the drying chamber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3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Min.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497011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9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Prevention of burning of crops / species 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4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Subj.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026882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10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Total surface area after installation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Cambria"/>
                          <a:ea typeface="Cambria"/>
                          <a:cs typeface="Shruti"/>
                        </a:rPr>
                        <a:t>5</a:t>
                      </a: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750" b="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75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7794" marR="677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0348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96D-B2B4-4AC1-A92B-35B6ABA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1784" y="6297131"/>
            <a:ext cx="551023" cy="365125"/>
          </a:xfrm>
        </p:spPr>
        <p:txBody>
          <a:bodyPr/>
          <a:lstStyle/>
          <a:p>
            <a:fld id="{DF28FB93-0A08-4E7D-8E63-9EFA29F1E093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8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6045CE7-611A-4D8F-8EBE-FB2468DB2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6717"/>
    </mc:Choice>
    <mc:Fallback xmlns="">
      <p:transition advTm="26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CB21E-FEA6-4AF9-9F61-BD97E8EC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47F103-8A5D-37F3-D531-A874DD80CF58}"/>
              </a:ext>
            </a:extLst>
          </p:cNvPr>
          <p:cNvGrpSpPr/>
          <p:nvPr/>
        </p:nvGrpSpPr>
        <p:grpSpPr>
          <a:xfrm>
            <a:off x="761961" y="398494"/>
            <a:ext cx="10945216" cy="5604141"/>
            <a:chOff x="477788" y="568059"/>
            <a:chExt cx="10945216" cy="560414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E223F56-D1A1-46B5-B14B-44038A809D85}"/>
                </a:ext>
              </a:extLst>
            </p:cNvPr>
            <p:cNvSpPr/>
            <p:nvPr/>
          </p:nvSpPr>
          <p:spPr>
            <a:xfrm>
              <a:off x="5734372" y="568059"/>
              <a:ext cx="1512168" cy="50405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Solar Dryer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59B5B7E-0611-4BDA-A7BD-A1AD12188C0C}"/>
                </a:ext>
              </a:extLst>
            </p:cNvPr>
            <p:cNvSpPr/>
            <p:nvPr/>
          </p:nvSpPr>
          <p:spPr>
            <a:xfrm>
              <a:off x="981844" y="1700808"/>
              <a:ext cx="1512168" cy="50405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4B91792-312F-450E-B7A9-55E5FBD0E27D}"/>
                </a:ext>
              </a:extLst>
            </p:cNvPr>
            <p:cNvSpPr/>
            <p:nvPr/>
          </p:nvSpPr>
          <p:spPr>
            <a:xfrm>
              <a:off x="3292152" y="1700808"/>
              <a:ext cx="1512168" cy="50405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6E685DA-BA15-440B-A5C5-C96374A250E4}"/>
                </a:ext>
              </a:extLst>
            </p:cNvPr>
            <p:cNvSpPr/>
            <p:nvPr/>
          </p:nvSpPr>
          <p:spPr>
            <a:xfrm>
              <a:off x="5734372" y="1627859"/>
              <a:ext cx="1512168" cy="50405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Safety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394A108-B48F-4093-84C2-1DAD3691AFAB}"/>
                </a:ext>
              </a:extLst>
            </p:cNvPr>
            <p:cNvSpPr/>
            <p:nvPr/>
          </p:nvSpPr>
          <p:spPr>
            <a:xfrm>
              <a:off x="7894612" y="1700808"/>
              <a:ext cx="1512168" cy="50405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Durability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31C78BB-5F9A-4983-A740-41C132783BB9}"/>
                </a:ext>
              </a:extLst>
            </p:cNvPr>
            <p:cNvSpPr/>
            <p:nvPr/>
          </p:nvSpPr>
          <p:spPr>
            <a:xfrm>
              <a:off x="9838827" y="1635696"/>
              <a:ext cx="1512168" cy="50405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 Survey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A5F46E7-AB2B-43CC-8BFE-B033B388A428}"/>
                </a:ext>
              </a:extLst>
            </p:cNvPr>
            <p:cNvSpPr/>
            <p:nvPr/>
          </p:nvSpPr>
          <p:spPr>
            <a:xfrm>
              <a:off x="7822604" y="2630016"/>
              <a:ext cx="1656184" cy="582960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structure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DF8D0A1-F13E-4F96-A78F-B13F57813AD4}"/>
                </a:ext>
              </a:extLst>
            </p:cNvPr>
            <p:cNvSpPr/>
            <p:nvPr/>
          </p:nvSpPr>
          <p:spPr>
            <a:xfrm>
              <a:off x="9838829" y="2571800"/>
              <a:ext cx="1512167" cy="582960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effective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DA2FDE9-B9D6-4F1E-B36C-282AC1B13EB5}"/>
                </a:ext>
              </a:extLst>
            </p:cNvPr>
            <p:cNvSpPr/>
            <p:nvPr/>
          </p:nvSpPr>
          <p:spPr>
            <a:xfrm>
              <a:off x="9766820" y="3370784"/>
              <a:ext cx="1656184" cy="641176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chance of failure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A042BB1-E6DD-463F-A29C-9BA3538BC463}"/>
                </a:ext>
              </a:extLst>
            </p:cNvPr>
            <p:cNvSpPr/>
            <p:nvPr/>
          </p:nvSpPr>
          <p:spPr>
            <a:xfrm>
              <a:off x="9694812" y="4241776"/>
              <a:ext cx="1728192" cy="634280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 product life cycle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3A4A7BF-8C4D-4AB4-8B48-7D658FD1BB84}"/>
                </a:ext>
              </a:extLst>
            </p:cNvPr>
            <p:cNvSpPr/>
            <p:nvPr/>
          </p:nvSpPr>
          <p:spPr>
            <a:xfrm>
              <a:off x="765820" y="2630016"/>
              <a:ext cx="2016224" cy="798984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Benefits of two types of solar dryer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BCCF725-50E5-4F36-BD08-8E27FD24E5DA}"/>
                </a:ext>
              </a:extLst>
            </p:cNvPr>
            <p:cNvSpPr/>
            <p:nvPr/>
          </p:nvSpPr>
          <p:spPr>
            <a:xfrm>
              <a:off x="765820" y="3579912"/>
              <a:ext cx="2016224" cy="720080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Easy manufacturing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3352DDB-0AF1-4779-9A41-74404E58F9E2}"/>
                </a:ext>
              </a:extLst>
            </p:cNvPr>
            <p:cNvSpPr/>
            <p:nvPr/>
          </p:nvSpPr>
          <p:spPr>
            <a:xfrm>
              <a:off x="477788" y="4516016"/>
              <a:ext cx="2448272" cy="720080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Reliable for drying at optimal condition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3466615-516F-48E7-B5DC-7739B2404A0E}"/>
                </a:ext>
              </a:extLst>
            </p:cNvPr>
            <p:cNvSpPr/>
            <p:nvPr/>
          </p:nvSpPr>
          <p:spPr>
            <a:xfrm>
              <a:off x="621804" y="5452120"/>
              <a:ext cx="2088232" cy="720080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Various design for different use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4FEDAFA5-56F9-4943-956A-528AB41B4B39}"/>
                </a:ext>
              </a:extLst>
            </p:cNvPr>
            <p:cNvSpPr/>
            <p:nvPr/>
          </p:nvSpPr>
          <p:spPr>
            <a:xfrm>
              <a:off x="3214092" y="2630016"/>
              <a:ext cx="1656184" cy="582960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Easy Movable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9D0D337-58F8-43DC-BCC7-5647D38CB2AF}"/>
                </a:ext>
              </a:extLst>
            </p:cNvPr>
            <p:cNvSpPr/>
            <p:nvPr/>
          </p:nvSpPr>
          <p:spPr>
            <a:xfrm>
              <a:off x="3070076" y="3422104"/>
              <a:ext cx="1944216" cy="726976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Simple Loading &amp; Unloading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82E0BC6-2830-4E82-8619-152CDC7B6C50}"/>
                </a:ext>
              </a:extLst>
            </p:cNvPr>
            <p:cNvSpPr/>
            <p:nvPr/>
          </p:nvSpPr>
          <p:spPr>
            <a:xfrm>
              <a:off x="3214092" y="4365104"/>
              <a:ext cx="1584176" cy="648072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 control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B3B1C21-8F55-477A-809D-A9B0C974478F}"/>
                </a:ext>
              </a:extLst>
            </p:cNvPr>
            <p:cNvSpPr/>
            <p:nvPr/>
          </p:nvSpPr>
          <p:spPr>
            <a:xfrm>
              <a:off x="3142084" y="5215408"/>
              <a:ext cx="1800200" cy="661864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Easy maintenance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0C5F1FC-4EAA-4654-831C-9DD3EB6F73AB}"/>
                </a:ext>
              </a:extLst>
            </p:cNvPr>
            <p:cNvSpPr/>
            <p:nvPr/>
          </p:nvSpPr>
          <p:spPr>
            <a:xfrm>
              <a:off x="5518348" y="2571800"/>
              <a:ext cx="2016224" cy="720080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Use of food grade material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25D48FA-0367-4E2D-97A4-8DAA545362C6}"/>
                </a:ext>
              </a:extLst>
            </p:cNvPr>
            <p:cNvSpPr/>
            <p:nvPr/>
          </p:nvSpPr>
          <p:spPr>
            <a:xfrm>
              <a:off x="5662364" y="3501009"/>
              <a:ext cx="1656184" cy="726975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No use of any chemical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3A8F97B6-F55F-4102-8291-A6C94BBEEA44}"/>
                </a:ext>
              </a:extLst>
            </p:cNvPr>
            <p:cNvSpPr/>
            <p:nvPr/>
          </p:nvSpPr>
          <p:spPr>
            <a:xfrm>
              <a:off x="5518348" y="4444008"/>
              <a:ext cx="2016224" cy="864096"/>
            </a:xfrm>
            <a:prstGeom prst="roundRect">
              <a:avLst/>
            </a:prstGeom>
            <a:solidFill>
              <a:srgbClr val="97FFF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 is protected from dirt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4B3C348-F8AE-4905-96AB-0C6CA7957D8E}"/>
                </a:ext>
              </a:extLst>
            </p:cNvPr>
            <p:cNvCxnSpPr/>
            <p:nvPr/>
          </p:nvCxnSpPr>
          <p:spPr>
            <a:xfrm>
              <a:off x="1773932" y="1347664"/>
              <a:ext cx="878497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9A61C60-76BD-46D7-830B-3B2E25A65237}"/>
                </a:ext>
              </a:extLst>
            </p:cNvPr>
            <p:cNvCxnSpPr>
              <a:stCxn id="11" idx="2"/>
              <a:endCxn id="14" idx="0"/>
            </p:cNvCxnSpPr>
            <p:nvPr/>
          </p:nvCxnSpPr>
          <p:spPr>
            <a:xfrm>
              <a:off x="6490456" y="1072115"/>
              <a:ext cx="0" cy="55574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73C085D-A809-4A0A-9AC0-04685BBB157E}"/>
                </a:ext>
              </a:extLst>
            </p:cNvPr>
            <p:cNvCxnSpPr>
              <a:cxnSpLocks/>
            </p:cNvCxnSpPr>
            <p:nvPr/>
          </p:nvCxnSpPr>
          <p:spPr>
            <a:xfrm>
              <a:off x="1773932" y="1347664"/>
              <a:ext cx="0" cy="37477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C69B6B5-CA3F-4954-B21B-BC626B8B1677}"/>
                </a:ext>
              </a:extLst>
            </p:cNvPr>
            <p:cNvCxnSpPr>
              <a:cxnSpLocks/>
            </p:cNvCxnSpPr>
            <p:nvPr/>
          </p:nvCxnSpPr>
          <p:spPr>
            <a:xfrm>
              <a:off x="4006180" y="1347664"/>
              <a:ext cx="0" cy="37477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BAF42DC-A6B2-4481-A414-3C1AD52F9366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92" y="1347664"/>
              <a:ext cx="0" cy="37477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CF070E3-7449-492E-9798-C44F14CF03D0}"/>
                </a:ext>
              </a:extLst>
            </p:cNvPr>
            <p:cNvCxnSpPr>
              <a:cxnSpLocks/>
            </p:cNvCxnSpPr>
            <p:nvPr/>
          </p:nvCxnSpPr>
          <p:spPr>
            <a:xfrm>
              <a:off x="10558908" y="1332930"/>
              <a:ext cx="0" cy="37477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22229D0-FCA7-468C-A239-CF77C7D3620A}"/>
                </a:ext>
              </a:extLst>
            </p:cNvPr>
            <p:cNvCxnSpPr>
              <a:cxnSpLocks/>
            </p:cNvCxnSpPr>
            <p:nvPr/>
          </p:nvCxnSpPr>
          <p:spPr>
            <a:xfrm>
              <a:off x="1773932" y="2204864"/>
              <a:ext cx="0" cy="43204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19582A9-50BB-4416-880D-EED00DF56B70}"/>
                </a:ext>
              </a:extLst>
            </p:cNvPr>
            <p:cNvCxnSpPr>
              <a:cxnSpLocks/>
            </p:cNvCxnSpPr>
            <p:nvPr/>
          </p:nvCxnSpPr>
          <p:spPr>
            <a:xfrm>
              <a:off x="4006180" y="2204864"/>
              <a:ext cx="0" cy="43204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4F4C278-D78F-4381-AD03-7E954F6AA1F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452" y="2139752"/>
              <a:ext cx="0" cy="43204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9DFB2CF-70DD-4C54-8E10-91DC58E6BDCD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92" y="2204864"/>
              <a:ext cx="0" cy="43204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E06C783-19D4-4F93-914B-8F35B9B088D9}"/>
                </a:ext>
              </a:extLst>
            </p:cNvPr>
            <p:cNvCxnSpPr>
              <a:cxnSpLocks/>
            </p:cNvCxnSpPr>
            <p:nvPr/>
          </p:nvCxnSpPr>
          <p:spPr>
            <a:xfrm>
              <a:off x="10558908" y="2139752"/>
              <a:ext cx="0" cy="43204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D3B585-248F-4578-92F8-19A1B635E564}"/>
                </a:ext>
              </a:extLst>
            </p:cNvPr>
            <p:cNvCxnSpPr>
              <a:cxnSpLocks/>
              <a:stCxn id="55" idx="2"/>
              <a:endCxn id="56" idx="0"/>
            </p:cNvCxnSpPr>
            <p:nvPr/>
          </p:nvCxnSpPr>
          <p:spPr>
            <a:xfrm>
              <a:off x="1773932" y="3429000"/>
              <a:ext cx="0" cy="15091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567C04B-D013-4E2F-A0CB-D3271249042B}"/>
                </a:ext>
              </a:extLst>
            </p:cNvPr>
            <p:cNvCxnSpPr>
              <a:cxnSpLocks/>
            </p:cNvCxnSpPr>
            <p:nvPr/>
          </p:nvCxnSpPr>
          <p:spPr>
            <a:xfrm>
              <a:off x="1773932" y="4306888"/>
              <a:ext cx="0" cy="20912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26815B-E14C-4BB0-8800-3252C2D1663C}"/>
                </a:ext>
              </a:extLst>
            </p:cNvPr>
            <p:cNvCxnSpPr>
              <a:cxnSpLocks/>
            </p:cNvCxnSpPr>
            <p:nvPr/>
          </p:nvCxnSpPr>
          <p:spPr>
            <a:xfrm>
              <a:off x="1773932" y="5242992"/>
              <a:ext cx="0" cy="20912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C1D5396-EE0D-41DC-AD9C-611D74827149}"/>
                </a:ext>
              </a:extLst>
            </p:cNvPr>
            <p:cNvCxnSpPr>
              <a:cxnSpLocks/>
            </p:cNvCxnSpPr>
            <p:nvPr/>
          </p:nvCxnSpPr>
          <p:spPr>
            <a:xfrm>
              <a:off x="4006180" y="3219872"/>
              <a:ext cx="0" cy="20912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2661A6-32DA-4B06-81AB-3B6BA2BB3B2E}"/>
                </a:ext>
              </a:extLst>
            </p:cNvPr>
            <p:cNvCxnSpPr>
              <a:cxnSpLocks/>
            </p:cNvCxnSpPr>
            <p:nvPr/>
          </p:nvCxnSpPr>
          <p:spPr>
            <a:xfrm>
              <a:off x="4006180" y="4155976"/>
              <a:ext cx="0" cy="20912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D07A2CF-78D8-4D70-A618-99AE2196EAB0}"/>
                </a:ext>
              </a:extLst>
            </p:cNvPr>
            <p:cNvCxnSpPr>
              <a:cxnSpLocks/>
            </p:cNvCxnSpPr>
            <p:nvPr/>
          </p:nvCxnSpPr>
          <p:spPr>
            <a:xfrm>
              <a:off x="4006180" y="5020072"/>
              <a:ext cx="0" cy="20912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13642E8-E20B-49D8-9142-C00953A70768}"/>
                </a:ext>
              </a:extLst>
            </p:cNvPr>
            <p:cNvCxnSpPr>
              <a:cxnSpLocks/>
            </p:cNvCxnSpPr>
            <p:nvPr/>
          </p:nvCxnSpPr>
          <p:spPr>
            <a:xfrm>
              <a:off x="6454452" y="3266220"/>
              <a:ext cx="0" cy="20912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C9DC46E-084D-496D-8DFC-611BF78AA25F}"/>
                </a:ext>
              </a:extLst>
            </p:cNvPr>
            <p:cNvCxnSpPr>
              <a:cxnSpLocks/>
            </p:cNvCxnSpPr>
            <p:nvPr/>
          </p:nvCxnSpPr>
          <p:spPr>
            <a:xfrm>
              <a:off x="6454452" y="4234880"/>
              <a:ext cx="0" cy="20912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26D7897-DA07-4C98-BF6D-50B989BBE7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58908" y="3147864"/>
              <a:ext cx="0" cy="20912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DA209A0-7694-46E5-B5EF-6113601E5E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58908" y="4018856"/>
              <a:ext cx="0" cy="20912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itle 12">
            <a:extLst>
              <a:ext uri="{FF2B5EF4-FFF2-40B4-BE49-F238E27FC236}">
                <a16:creationId xmlns:a16="http://schemas.microsoft.com/office/drawing/2014/main" id="{A0864F07-DEF4-40FB-82E4-38529608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" y="190227"/>
            <a:ext cx="4298614" cy="76495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Functional Analysis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AC8FC9-EF2B-4B3F-BAF8-3BA4B7890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1487" y="624914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329</TotalTime>
  <Words>1985</Words>
  <Application>Microsoft Office PowerPoint</Application>
  <PresentationFormat>Widescreen</PresentationFormat>
  <Paragraphs>518</Paragraphs>
  <Slides>35</Slides>
  <Notes>2</Notes>
  <HiddenSlides>0</HiddenSlides>
  <MMClips>31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Century Gothic</vt:lpstr>
      <vt:lpstr>Corbel</vt:lpstr>
      <vt:lpstr>Segoe UI</vt:lpstr>
      <vt:lpstr>Times New Roman</vt:lpstr>
      <vt:lpstr>Wingdings</vt:lpstr>
      <vt:lpstr>Office Theme</vt:lpstr>
      <vt:lpstr>Vapor Trail</vt:lpstr>
      <vt:lpstr>Design and Development of Solar Dryer</vt:lpstr>
      <vt:lpstr>Content</vt:lpstr>
      <vt:lpstr>Opportunity Identification </vt:lpstr>
      <vt:lpstr>Opportunity Identification </vt:lpstr>
      <vt:lpstr>PowerPoint Presentation</vt:lpstr>
      <vt:lpstr>Team Structure</vt:lpstr>
      <vt:lpstr>Analysis of Customer needs</vt:lpstr>
      <vt:lpstr>Establishing Metrix</vt:lpstr>
      <vt:lpstr>Functional Analysis</vt:lpstr>
      <vt:lpstr> Cost – Focus &amp; Differentiation Strategies </vt:lpstr>
      <vt:lpstr>PowerPoint Presentation</vt:lpstr>
      <vt:lpstr>Market Segment Map</vt:lpstr>
      <vt:lpstr>Product-Technology Roadmap</vt:lpstr>
      <vt:lpstr>PowerPoint Presentation</vt:lpstr>
      <vt:lpstr>Vision Statement</vt:lpstr>
      <vt:lpstr>Mission Statement: </vt:lpstr>
      <vt:lpstr>Concepts Generation </vt:lpstr>
      <vt:lpstr>Concepts generated</vt:lpstr>
      <vt:lpstr>Concept Selection Matrix</vt:lpstr>
      <vt:lpstr>CAD Model</vt:lpstr>
      <vt:lpstr>Industrial Design</vt:lpstr>
      <vt:lpstr>Product Prototypes</vt:lpstr>
      <vt:lpstr>Design Assemblies</vt:lpstr>
      <vt:lpstr>Accessories</vt:lpstr>
      <vt:lpstr>COST ANALYSIS</vt:lpstr>
      <vt:lpstr>CONCLUSION MADE FROM THE ANALYSIS</vt:lpstr>
      <vt:lpstr>OPERATIONAL COST</vt:lpstr>
      <vt:lpstr>CONCLUSION MADE FROM THE ANALYSIS</vt:lpstr>
      <vt:lpstr>COST BENEFITS TO THE CONSUMER</vt:lpstr>
      <vt:lpstr>Supply Chain </vt:lpstr>
      <vt:lpstr>A Five-Layer Supply Chain </vt:lpstr>
      <vt:lpstr>Future Scopes</vt:lpstr>
      <vt:lpstr>Conclusions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Development of Solar Dryer</dc:title>
  <dc:creator>Yash Chauhan</dc:creator>
  <cp:lastModifiedBy>Yash Chauhan</cp:lastModifiedBy>
  <cp:revision>12</cp:revision>
  <dcterms:created xsi:type="dcterms:W3CDTF">2022-04-05T15:02:29Z</dcterms:created>
  <dcterms:modified xsi:type="dcterms:W3CDTF">2022-04-05T20:32:58Z</dcterms:modified>
</cp:coreProperties>
</file>